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media/image11.tif" ContentType="image/tiff"/>
  <Override PartName="/ppt/notesSlides/notesSlide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bookmarkIdSeed="6">
  <p:sldMasterIdLst>
    <p:sldMasterId id="2147483648" r:id="rId1"/>
  </p:sldMasterIdLst>
  <p:notesMasterIdLst>
    <p:notesMasterId r:id="rId46"/>
  </p:notesMasterIdLst>
  <p:sldIdLst>
    <p:sldId id="256" r:id="rId2"/>
    <p:sldId id="257" r:id="rId3"/>
    <p:sldId id="258" r:id="rId4"/>
    <p:sldId id="259" r:id="rId5"/>
    <p:sldId id="260" r:id="rId6"/>
    <p:sldId id="282" r:id="rId7"/>
    <p:sldId id="281" r:id="rId8"/>
    <p:sldId id="301" r:id="rId9"/>
    <p:sldId id="261" r:id="rId10"/>
    <p:sldId id="262" r:id="rId11"/>
    <p:sldId id="263" r:id="rId12"/>
    <p:sldId id="264" r:id="rId13"/>
    <p:sldId id="265" r:id="rId14"/>
    <p:sldId id="286" r:id="rId15"/>
    <p:sldId id="270" r:id="rId16"/>
    <p:sldId id="284" r:id="rId17"/>
    <p:sldId id="302" r:id="rId18"/>
    <p:sldId id="283" r:id="rId19"/>
    <p:sldId id="271" r:id="rId20"/>
    <p:sldId id="285" r:id="rId21"/>
    <p:sldId id="273" r:id="rId22"/>
    <p:sldId id="275" r:id="rId23"/>
    <p:sldId id="278" r:id="rId24"/>
    <p:sldId id="274" r:id="rId25"/>
    <p:sldId id="303" r:id="rId26"/>
    <p:sldId id="304" r:id="rId27"/>
    <p:sldId id="280" r:id="rId28"/>
    <p:sldId id="306" r:id="rId29"/>
    <p:sldId id="305" r:id="rId30"/>
    <p:sldId id="279" r:id="rId31"/>
    <p:sldId id="287" r:id="rId32"/>
    <p:sldId id="290" r:id="rId33"/>
    <p:sldId id="289" r:id="rId34"/>
    <p:sldId id="292" r:id="rId35"/>
    <p:sldId id="300" r:id="rId36"/>
    <p:sldId id="295" r:id="rId37"/>
    <p:sldId id="299" r:id="rId38"/>
    <p:sldId id="298" r:id="rId39"/>
    <p:sldId id="307" r:id="rId40"/>
    <p:sldId id="308" r:id="rId41"/>
    <p:sldId id="297" r:id="rId42"/>
    <p:sldId id="309" r:id="rId43"/>
    <p:sldId id="296" r:id="rId44"/>
    <p:sldId id="277" r:id="rId45"/>
  </p:sldIdLst>
  <p:sldSz cx="9144000" cy="6858000" type="screen4x3"/>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Rockwell"/>
        <a:ea typeface="Rockwell"/>
        <a:cs typeface="Rockwell"/>
        <a:sym typeface="Rockwell"/>
      </a:defRPr>
    </a:lvl1pPr>
    <a:lvl2pPr marL="0" marR="0" indent="4572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Rockwell"/>
        <a:ea typeface="Rockwell"/>
        <a:cs typeface="Rockwell"/>
        <a:sym typeface="Rockwell"/>
      </a:defRPr>
    </a:lvl2pPr>
    <a:lvl3pPr marL="0" marR="0" indent="9144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Rockwell"/>
        <a:ea typeface="Rockwell"/>
        <a:cs typeface="Rockwell"/>
        <a:sym typeface="Rockwell"/>
      </a:defRPr>
    </a:lvl3pPr>
    <a:lvl4pPr marL="0" marR="0" indent="13716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Rockwell"/>
        <a:ea typeface="Rockwell"/>
        <a:cs typeface="Rockwell"/>
        <a:sym typeface="Rockwell"/>
      </a:defRPr>
    </a:lvl4pPr>
    <a:lvl5pPr marL="0" marR="0" indent="18288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Rockwell"/>
        <a:ea typeface="Rockwell"/>
        <a:cs typeface="Rockwell"/>
        <a:sym typeface="Rockwell"/>
      </a:defRPr>
    </a:lvl5pPr>
    <a:lvl6pPr marL="0" marR="0" indent="22860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Rockwell"/>
        <a:ea typeface="Rockwell"/>
        <a:cs typeface="Rockwell"/>
        <a:sym typeface="Rockwell"/>
      </a:defRPr>
    </a:lvl6pPr>
    <a:lvl7pPr marL="0" marR="0" indent="27432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Rockwell"/>
        <a:ea typeface="Rockwell"/>
        <a:cs typeface="Rockwell"/>
        <a:sym typeface="Rockwell"/>
      </a:defRPr>
    </a:lvl7pPr>
    <a:lvl8pPr marL="0" marR="0" indent="32004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Rockwell"/>
        <a:ea typeface="Rockwell"/>
        <a:cs typeface="Rockwell"/>
        <a:sym typeface="Rockwell"/>
      </a:defRPr>
    </a:lvl8pPr>
    <a:lvl9pPr marL="0" marR="0" indent="36576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Rockwell"/>
        <a:ea typeface="Rockwell"/>
        <a:cs typeface="Rockwell"/>
        <a:sym typeface="Rockwel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Rockwell"/>
          <a:ea typeface="Rockwell"/>
          <a:cs typeface="Rockwell"/>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wholeTbl>
    <a:band2H>
      <a:tcTxStyle/>
      <a:tcStyle>
        <a:tcBdr/>
        <a:fill>
          <a:solidFill>
            <a:srgbClr val="FFFFFF"/>
          </a:solidFill>
        </a:fill>
      </a:tcStyle>
    </a:band2H>
    <a:firstCol>
      <a:tcTxStyle b="off" i="off">
        <a:font>
          <a:latin typeface="Rockwell"/>
          <a:ea typeface="Rockwell"/>
          <a:cs typeface="Rockwell"/>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firstCol>
    <a:lastRow>
      <a:tcTxStyle b="off" i="off">
        <a:font>
          <a:latin typeface="Rockwell"/>
          <a:ea typeface="Rockwell"/>
          <a:cs typeface="Rockwell"/>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lastRow>
    <a:firstRow>
      <a:tcTxStyle b="off" i="off">
        <a:font>
          <a:latin typeface="Rockwell"/>
          <a:ea typeface="Rockwell"/>
          <a:cs typeface="Rockwell"/>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firstRow>
  </a:tblStyle>
  <a:tblStyle styleId="{C7B018BB-80A7-4F77-B60F-C8B233D01FF8}" styleName="">
    <a:tblBg/>
    <a:wholeTbl>
      <a:tcTxStyle b="off" i="off">
        <a:font>
          <a:latin typeface="Rockwell"/>
          <a:ea typeface="Rockwell"/>
          <a:cs typeface="Rockwell"/>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FCECA"/>
          </a:solidFill>
        </a:fill>
      </a:tcStyle>
    </a:wholeTbl>
    <a:band2H>
      <a:tcTxStyle/>
      <a:tcStyle>
        <a:tcBdr/>
        <a:fill>
          <a:solidFill>
            <a:srgbClr val="F7E8E7"/>
          </a:solidFill>
        </a:fill>
      </a:tcStyle>
    </a:band2H>
    <a:firstCol>
      <a:tcTxStyle b="on" i="off">
        <a:font>
          <a:latin typeface="Rockwell Bold"/>
          <a:ea typeface="Rockwell Bold"/>
          <a:cs typeface="Rockwell Bold"/>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
          <a:latin typeface="Rockwell Bold"/>
          <a:ea typeface="Rockwell Bold"/>
          <a:cs typeface="Rockwell Bold"/>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
          <a:latin typeface="Rockwell Bold"/>
          <a:ea typeface="Rockwell Bold"/>
          <a:cs typeface="Rockwell Bold"/>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EEE7283C-3CF3-47DC-8721-378D4A62B228}" styleName="">
    <a:tblBg/>
    <a:wholeTbl>
      <a:tcTxStyle b="off" i="off">
        <a:font>
          <a:latin typeface="Rockwell"/>
          <a:ea typeface="Rockwell"/>
          <a:cs typeface="Rockwell"/>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FDAD3"/>
          </a:solidFill>
        </a:fill>
      </a:tcStyle>
    </a:wholeTbl>
    <a:band2H>
      <a:tcTxStyle/>
      <a:tcStyle>
        <a:tcBdr/>
        <a:fill>
          <a:solidFill>
            <a:srgbClr val="F0EDEA"/>
          </a:solidFill>
        </a:fill>
      </a:tcStyle>
    </a:band2H>
    <a:firstCol>
      <a:tcTxStyle b="on" i="off">
        <a:font>
          <a:latin typeface="Rockwell Bold"/>
          <a:ea typeface="Rockwell Bold"/>
          <a:cs typeface="Rockwell Bold"/>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
          <a:latin typeface="Rockwell Bold"/>
          <a:ea typeface="Rockwell Bold"/>
          <a:cs typeface="Rockwell Bold"/>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
          <a:latin typeface="Rockwell Bold"/>
          <a:ea typeface="Rockwell Bold"/>
          <a:cs typeface="Rockwell Bold"/>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CF821DB8-F4EB-4A41-A1BA-3FCAFE7338EE}" styleName="">
    <a:tblBg/>
    <a:wholeTbl>
      <a:tcTxStyle b="off" i="off">
        <a:font>
          <a:latin typeface="Rockwell"/>
          <a:ea typeface="Rockwell"/>
          <a:cs typeface="Rockwell"/>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8D1D1"/>
          </a:solidFill>
        </a:fill>
      </a:tcStyle>
    </a:wholeTbl>
    <a:band2H>
      <a:tcTxStyle/>
      <a:tcStyle>
        <a:tcBdr/>
        <a:fill>
          <a:solidFill>
            <a:srgbClr val="EDE9E9"/>
          </a:solidFill>
        </a:fill>
      </a:tcStyle>
    </a:band2H>
    <a:firstCol>
      <a:tcTxStyle b="on" i="off">
        <a:font>
          <a:latin typeface="Rockwell Bold"/>
          <a:ea typeface="Rockwell Bold"/>
          <a:cs typeface="Rockwell Bold"/>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
          <a:latin typeface="Rockwell Bold"/>
          <a:ea typeface="Rockwell Bold"/>
          <a:cs typeface="Rockwell Bold"/>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
          <a:latin typeface="Rockwell Bold"/>
          <a:ea typeface="Rockwell Bold"/>
          <a:cs typeface="Rockwell Bold"/>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33BA23B1-9221-436E-865A-0063620EA4FD}" styleName="">
    <a:tblBg/>
    <a:wholeTbl>
      <a:tcTxStyle b="off" i="off">
        <a:font>
          <a:latin typeface="Rockwell"/>
          <a:ea typeface="Rockwell"/>
          <a:cs typeface="Rockwell"/>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
          <a:latin typeface="Rockwell Bold"/>
          <a:ea typeface="Rockwell Bold"/>
          <a:cs typeface="Rockwell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
          <a:latin typeface="Rockwell Bold"/>
          <a:ea typeface="Rockwell Bold"/>
          <a:cs typeface="Rockwell Bold"/>
        </a:font>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
          <a:latin typeface="Rockwell Bold"/>
          <a:ea typeface="Rockwell Bold"/>
          <a:cs typeface="Rockwell Bold"/>
        </a:font>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2708684C-4D16-4618-839F-0558EEFCDFE6}" styleName="">
    <a:tblBg/>
    <a:wholeTbl>
      <a:tcTxStyle b="off" i="off">
        <a:font>
          <a:latin typeface="Rockwell"/>
          <a:ea typeface="Rockwell"/>
          <a:cs typeface="Rockwell"/>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
          <a:latin typeface="Rockwell Bold"/>
          <a:ea typeface="Rockwell Bold"/>
          <a:cs typeface="Rockwell Bold"/>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
          <a:latin typeface="Rockwell Bold"/>
          <a:ea typeface="Rockwell Bold"/>
          <a:cs typeface="Rockwell Bold"/>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
          <a:latin typeface="Rockwell Bold"/>
          <a:ea typeface="Rockwell Bold"/>
          <a:cs typeface="Rockwell Bold"/>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689" autoAdjust="0"/>
    <p:restoredTop sz="94660"/>
  </p:normalViewPr>
  <p:slideViewPr>
    <p:cSldViewPr snapToGrid="0">
      <p:cViewPr varScale="1">
        <p:scale>
          <a:sx n="62" d="100"/>
          <a:sy n="62" d="100"/>
        </p:scale>
        <p:origin x="1472"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51"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oin ashiq" userId="c300cbbddfedb21b" providerId="LiveId" clId="{05F14209-0B7B-47EE-ACCF-5BF892596F43}"/>
    <pc:docChg chg="undo custSel addSld delSld modSld sldOrd">
      <pc:chgData name="moin ashiq" userId="c300cbbddfedb21b" providerId="LiveId" clId="{05F14209-0B7B-47EE-ACCF-5BF892596F43}" dt="2023-03-25T05:03:46.558" v="1164" actId="20577"/>
      <pc:docMkLst>
        <pc:docMk/>
      </pc:docMkLst>
      <pc:sldChg chg="modSp mod">
        <pc:chgData name="moin ashiq" userId="c300cbbddfedb21b" providerId="LiveId" clId="{05F14209-0B7B-47EE-ACCF-5BF892596F43}" dt="2023-03-24T15:44:18.806" v="369" actId="6549"/>
        <pc:sldMkLst>
          <pc:docMk/>
          <pc:sldMk cId="0" sldId="258"/>
        </pc:sldMkLst>
        <pc:spChg chg="mod">
          <ac:chgData name="moin ashiq" userId="c300cbbddfedb21b" providerId="LiveId" clId="{05F14209-0B7B-47EE-ACCF-5BF892596F43}" dt="2023-03-24T15:43:28.625" v="330" actId="1036"/>
          <ac:spMkLst>
            <pc:docMk/>
            <pc:sldMk cId="0" sldId="258"/>
            <ac:spMk id="137" creationId="{00000000-0000-0000-0000-000000000000}"/>
          </ac:spMkLst>
        </pc:spChg>
        <pc:spChg chg="mod">
          <ac:chgData name="moin ashiq" userId="c300cbbddfedb21b" providerId="LiveId" clId="{05F14209-0B7B-47EE-ACCF-5BF892596F43}" dt="2023-03-24T15:43:22.067" v="302" actId="1076"/>
          <ac:spMkLst>
            <pc:docMk/>
            <pc:sldMk cId="0" sldId="258"/>
            <ac:spMk id="138" creationId="{00000000-0000-0000-0000-000000000000}"/>
          </ac:spMkLst>
        </pc:spChg>
        <pc:spChg chg="mod">
          <ac:chgData name="moin ashiq" userId="c300cbbddfedb21b" providerId="LiveId" clId="{05F14209-0B7B-47EE-ACCF-5BF892596F43}" dt="2023-03-24T15:44:18.806" v="369" actId="6549"/>
          <ac:spMkLst>
            <pc:docMk/>
            <pc:sldMk cId="0" sldId="258"/>
            <ac:spMk id="139" creationId="{00000000-0000-0000-0000-000000000000}"/>
          </ac:spMkLst>
        </pc:spChg>
      </pc:sldChg>
      <pc:sldChg chg="modSp mod">
        <pc:chgData name="moin ashiq" userId="c300cbbddfedb21b" providerId="LiveId" clId="{05F14209-0B7B-47EE-ACCF-5BF892596F43}" dt="2023-03-25T04:43:53.070" v="976" actId="2711"/>
        <pc:sldMkLst>
          <pc:docMk/>
          <pc:sldMk cId="0" sldId="261"/>
        </pc:sldMkLst>
        <pc:spChg chg="mod">
          <ac:chgData name="moin ashiq" userId="c300cbbddfedb21b" providerId="LiveId" clId="{05F14209-0B7B-47EE-ACCF-5BF892596F43}" dt="2023-03-25T04:43:53.070" v="976" actId="2711"/>
          <ac:spMkLst>
            <pc:docMk/>
            <pc:sldMk cId="0" sldId="261"/>
            <ac:spMk id="147" creationId="{00000000-0000-0000-0000-000000000000}"/>
          </ac:spMkLst>
        </pc:spChg>
      </pc:sldChg>
      <pc:sldChg chg="modSp del mod">
        <pc:chgData name="moin ashiq" userId="c300cbbddfedb21b" providerId="LiveId" clId="{05F14209-0B7B-47EE-ACCF-5BF892596F43}" dt="2023-03-25T05:03:05.958" v="1161" actId="47"/>
        <pc:sldMkLst>
          <pc:docMk/>
          <pc:sldMk cId="0" sldId="266"/>
        </pc:sldMkLst>
        <pc:spChg chg="mod">
          <ac:chgData name="moin ashiq" userId="c300cbbddfedb21b" providerId="LiveId" clId="{05F14209-0B7B-47EE-ACCF-5BF892596F43}" dt="2023-03-25T04:44:03.550" v="977" actId="1076"/>
          <ac:spMkLst>
            <pc:docMk/>
            <pc:sldMk cId="0" sldId="266"/>
            <ac:spMk id="163" creationId="{00000000-0000-0000-0000-000000000000}"/>
          </ac:spMkLst>
        </pc:spChg>
      </pc:sldChg>
      <pc:sldChg chg="del">
        <pc:chgData name="moin ashiq" userId="c300cbbddfedb21b" providerId="LiveId" clId="{05F14209-0B7B-47EE-ACCF-5BF892596F43}" dt="2023-03-25T05:03:05.065" v="1160" actId="47"/>
        <pc:sldMkLst>
          <pc:docMk/>
          <pc:sldMk cId="0" sldId="267"/>
        </pc:sldMkLst>
      </pc:sldChg>
      <pc:sldChg chg="del">
        <pc:chgData name="moin ashiq" userId="c300cbbddfedb21b" providerId="LiveId" clId="{05F14209-0B7B-47EE-ACCF-5BF892596F43}" dt="2023-03-25T05:03:03.149" v="1159" actId="47"/>
        <pc:sldMkLst>
          <pc:docMk/>
          <pc:sldMk cId="0" sldId="268"/>
        </pc:sldMkLst>
      </pc:sldChg>
      <pc:sldChg chg="modSp mod ord">
        <pc:chgData name="moin ashiq" userId="c300cbbddfedb21b" providerId="LiveId" clId="{05F14209-0B7B-47EE-ACCF-5BF892596F43}" dt="2023-03-25T04:44:51.002" v="983" actId="12788"/>
        <pc:sldMkLst>
          <pc:docMk/>
          <pc:sldMk cId="0" sldId="270"/>
        </pc:sldMkLst>
        <pc:spChg chg="mod">
          <ac:chgData name="moin ashiq" userId="c300cbbddfedb21b" providerId="LiveId" clId="{05F14209-0B7B-47EE-ACCF-5BF892596F43}" dt="2023-03-25T04:44:51.002" v="983" actId="12788"/>
          <ac:spMkLst>
            <pc:docMk/>
            <pc:sldMk cId="0" sldId="270"/>
            <ac:spMk id="181" creationId="{00000000-0000-0000-0000-000000000000}"/>
          </ac:spMkLst>
        </pc:spChg>
      </pc:sldChg>
      <pc:sldChg chg="modSp mod ord">
        <pc:chgData name="moin ashiq" userId="c300cbbddfedb21b" providerId="LiveId" clId="{05F14209-0B7B-47EE-ACCF-5BF892596F43}" dt="2023-03-25T04:45:17.252" v="993"/>
        <pc:sldMkLst>
          <pc:docMk/>
          <pc:sldMk cId="0" sldId="271"/>
        </pc:sldMkLst>
        <pc:spChg chg="mod">
          <ac:chgData name="moin ashiq" userId="c300cbbddfedb21b" providerId="LiveId" clId="{05F14209-0B7B-47EE-ACCF-5BF892596F43}" dt="2023-03-24T16:40:14.484" v="588" actId="6549"/>
          <ac:spMkLst>
            <pc:docMk/>
            <pc:sldMk cId="0" sldId="271"/>
            <ac:spMk id="183" creationId="{00000000-0000-0000-0000-000000000000}"/>
          </ac:spMkLst>
        </pc:spChg>
        <pc:spChg chg="mod">
          <ac:chgData name="moin ashiq" userId="c300cbbddfedb21b" providerId="LiveId" clId="{05F14209-0B7B-47EE-ACCF-5BF892596F43}" dt="2023-03-24T16:24:27.282" v="549" actId="20577"/>
          <ac:spMkLst>
            <pc:docMk/>
            <pc:sldMk cId="0" sldId="271"/>
            <ac:spMk id="184" creationId="{00000000-0000-0000-0000-000000000000}"/>
          </ac:spMkLst>
        </pc:spChg>
      </pc:sldChg>
      <pc:sldChg chg="del">
        <pc:chgData name="moin ashiq" userId="c300cbbddfedb21b" providerId="LiveId" clId="{05F14209-0B7B-47EE-ACCF-5BF892596F43}" dt="2023-03-24T16:41:23.887" v="600" actId="47"/>
        <pc:sldMkLst>
          <pc:docMk/>
          <pc:sldMk cId="0" sldId="272"/>
        </pc:sldMkLst>
      </pc:sldChg>
      <pc:sldChg chg="modSp mod ord">
        <pc:chgData name="moin ashiq" userId="c300cbbddfedb21b" providerId="LiveId" clId="{05F14209-0B7B-47EE-ACCF-5BF892596F43}" dt="2023-03-25T04:45:43.762" v="1001"/>
        <pc:sldMkLst>
          <pc:docMk/>
          <pc:sldMk cId="0" sldId="273"/>
        </pc:sldMkLst>
        <pc:picChg chg="mod ord">
          <ac:chgData name="moin ashiq" userId="c300cbbddfedb21b" providerId="LiveId" clId="{05F14209-0B7B-47EE-ACCF-5BF892596F43}" dt="2023-03-24T16:41:48.469" v="610" actId="171"/>
          <ac:picMkLst>
            <pc:docMk/>
            <pc:sldMk cId="0" sldId="273"/>
            <ac:picMk id="3" creationId="{7704401C-7B17-2A67-D429-891941A3FBC2}"/>
          </ac:picMkLst>
        </pc:picChg>
        <pc:picChg chg="mod">
          <ac:chgData name="moin ashiq" userId="c300cbbddfedb21b" providerId="LiveId" clId="{05F14209-0B7B-47EE-ACCF-5BF892596F43}" dt="2023-03-24T16:41:31.916" v="603" actId="14100"/>
          <ac:picMkLst>
            <pc:docMk/>
            <pc:sldMk cId="0" sldId="273"/>
            <ac:picMk id="6" creationId="{5FC96A67-8C9A-E61E-C900-89586304566E}"/>
          </ac:picMkLst>
        </pc:picChg>
      </pc:sldChg>
      <pc:sldChg chg="modSp mod">
        <pc:chgData name="moin ashiq" userId="c300cbbddfedb21b" providerId="LiveId" clId="{05F14209-0B7B-47EE-ACCF-5BF892596F43}" dt="2023-03-25T05:03:24.694" v="1163" actId="12788"/>
        <pc:sldMkLst>
          <pc:docMk/>
          <pc:sldMk cId="0" sldId="274"/>
        </pc:sldMkLst>
        <pc:spChg chg="mod">
          <ac:chgData name="moin ashiq" userId="c300cbbddfedb21b" providerId="LiveId" clId="{05F14209-0B7B-47EE-ACCF-5BF892596F43}" dt="2023-03-25T05:03:24.694" v="1163" actId="12788"/>
          <ac:spMkLst>
            <pc:docMk/>
            <pc:sldMk cId="0" sldId="274"/>
            <ac:spMk id="193" creationId="{00000000-0000-0000-0000-000000000000}"/>
          </ac:spMkLst>
        </pc:spChg>
      </pc:sldChg>
      <pc:sldChg chg="ord">
        <pc:chgData name="moin ashiq" userId="c300cbbddfedb21b" providerId="LiveId" clId="{05F14209-0B7B-47EE-ACCF-5BF892596F43}" dt="2023-03-25T04:45:54.643" v="1003"/>
        <pc:sldMkLst>
          <pc:docMk/>
          <pc:sldMk cId="0" sldId="275"/>
        </pc:sldMkLst>
      </pc:sldChg>
      <pc:sldChg chg="del">
        <pc:chgData name="moin ashiq" userId="c300cbbddfedb21b" providerId="LiveId" clId="{05F14209-0B7B-47EE-ACCF-5BF892596F43}" dt="2023-03-25T05:02:15.812" v="1157" actId="47"/>
        <pc:sldMkLst>
          <pc:docMk/>
          <pc:sldMk cId="0" sldId="276"/>
        </pc:sldMkLst>
      </pc:sldChg>
      <pc:sldChg chg="modSp mod">
        <pc:chgData name="moin ashiq" userId="c300cbbddfedb21b" providerId="LiveId" clId="{05F14209-0B7B-47EE-ACCF-5BF892596F43}" dt="2023-03-25T04:53:24.690" v="1035" actId="12788"/>
        <pc:sldMkLst>
          <pc:docMk/>
          <pc:sldMk cId="0" sldId="277"/>
        </pc:sldMkLst>
        <pc:spChg chg="mod">
          <ac:chgData name="moin ashiq" userId="c300cbbddfedb21b" providerId="LiveId" clId="{05F14209-0B7B-47EE-ACCF-5BF892596F43}" dt="2023-03-25T04:53:24.690" v="1035" actId="12788"/>
          <ac:spMkLst>
            <pc:docMk/>
            <pc:sldMk cId="0" sldId="277"/>
            <ac:spMk id="209" creationId="{00000000-0000-0000-0000-000000000000}"/>
          </ac:spMkLst>
        </pc:spChg>
      </pc:sldChg>
      <pc:sldChg chg="ord">
        <pc:chgData name="moin ashiq" userId="c300cbbddfedb21b" providerId="LiveId" clId="{05F14209-0B7B-47EE-ACCF-5BF892596F43}" dt="2023-03-25T04:54:07.191" v="1040"/>
        <pc:sldMkLst>
          <pc:docMk/>
          <pc:sldMk cId="935397833" sldId="279"/>
        </pc:sldMkLst>
      </pc:sldChg>
      <pc:sldChg chg="modSp mod ord">
        <pc:chgData name="moin ashiq" userId="c300cbbddfedb21b" providerId="LiveId" clId="{05F14209-0B7B-47EE-ACCF-5BF892596F43}" dt="2023-03-25T05:01:37.907" v="1153" actId="20577"/>
        <pc:sldMkLst>
          <pc:docMk/>
          <pc:sldMk cId="4247474554" sldId="280"/>
        </pc:sldMkLst>
        <pc:spChg chg="mod">
          <ac:chgData name="moin ashiq" userId="c300cbbddfedb21b" providerId="LiveId" clId="{05F14209-0B7B-47EE-ACCF-5BF892596F43}" dt="2023-03-25T05:01:37.907" v="1153" actId="20577"/>
          <ac:spMkLst>
            <pc:docMk/>
            <pc:sldMk cId="4247474554" sldId="280"/>
            <ac:spMk id="3" creationId="{60E0F26B-B11D-1A6D-F0F0-08D7C1F7D130}"/>
          </ac:spMkLst>
        </pc:spChg>
      </pc:sldChg>
      <pc:sldChg chg="addSp delSp modSp new mod">
        <pc:chgData name="moin ashiq" userId="c300cbbddfedb21b" providerId="LiveId" clId="{05F14209-0B7B-47EE-ACCF-5BF892596F43}" dt="2023-03-24T15:50:50.373" v="421" actId="12"/>
        <pc:sldMkLst>
          <pc:docMk/>
          <pc:sldMk cId="188825812" sldId="281"/>
        </pc:sldMkLst>
        <pc:spChg chg="add del">
          <ac:chgData name="moin ashiq" userId="c300cbbddfedb21b" providerId="LiveId" clId="{05F14209-0B7B-47EE-ACCF-5BF892596F43}" dt="2023-03-24T15:46:31.663" v="387" actId="478"/>
          <ac:spMkLst>
            <pc:docMk/>
            <pc:sldMk cId="188825812" sldId="281"/>
            <ac:spMk id="2" creationId="{7F43AFBB-6931-77C5-9AF8-1BD70CD0ABE5}"/>
          </ac:spMkLst>
        </pc:spChg>
        <pc:spChg chg="add del mod">
          <ac:chgData name="moin ashiq" userId="c300cbbddfedb21b" providerId="LiveId" clId="{05F14209-0B7B-47EE-ACCF-5BF892596F43}" dt="2023-03-24T15:50:50.373" v="421" actId="12"/>
          <ac:spMkLst>
            <pc:docMk/>
            <pc:sldMk cId="188825812" sldId="281"/>
            <ac:spMk id="3" creationId="{83CC3A54-B10F-739E-01A9-BFCBA94EAAD2}"/>
          </ac:spMkLst>
        </pc:spChg>
        <pc:spChg chg="add del mod">
          <ac:chgData name="moin ashiq" userId="c300cbbddfedb21b" providerId="LiveId" clId="{05F14209-0B7B-47EE-ACCF-5BF892596F43}" dt="2023-03-24T15:46:28.758" v="385" actId="21"/>
          <ac:spMkLst>
            <pc:docMk/>
            <pc:sldMk cId="188825812" sldId="281"/>
            <ac:spMk id="5" creationId="{98261FEC-A91A-1308-2CD6-E3ECDF156328}"/>
          </ac:spMkLst>
        </pc:spChg>
      </pc:sldChg>
      <pc:sldChg chg="addSp delSp modSp new mod">
        <pc:chgData name="moin ashiq" userId="c300cbbddfedb21b" providerId="LiveId" clId="{05F14209-0B7B-47EE-ACCF-5BF892596F43}" dt="2023-03-25T04:43:36.088" v="975" actId="2711"/>
        <pc:sldMkLst>
          <pc:docMk/>
          <pc:sldMk cId="2045909992" sldId="282"/>
        </pc:sldMkLst>
        <pc:spChg chg="del">
          <ac:chgData name="moin ashiq" userId="c300cbbddfedb21b" providerId="LiveId" clId="{05F14209-0B7B-47EE-ACCF-5BF892596F43}" dt="2023-03-24T15:44:47.340" v="373" actId="478"/>
          <ac:spMkLst>
            <pc:docMk/>
            <pc:sldMk cId="2045909992" sldId="282"/>
            <ac:spMk id="2" creationId="{9C69470D-620E-50AC-8ADA-C035E4F8D0A5}"/>
          </ac:spMkLst>
        </pc:spChg>
        <pc:spChg chg="del">
          <ac:chgData name="moin ashiq" userId="c300cbbddfedb21b" providerId="LiveId" clId="{05F14209-0B7B-47EE-ACCF-5BF892596F43}" dt="2023-03-24T15:44:46.008" v="372" actId="478"/>
          <ac:spMkLst>
            <pc:docMk/>
            <pc:sldMk cId="2045909992" sldId="282"/>
            <ac:spMk id="3" creationId="{69E0B6B7-0399-5671-9A44-436E21E039AB}"/>
          </ac:spMkLst>
        </pc:spChg>
        <pc:spChg chg="add del">
          <ac:chgData name="moin ashiq" userId="c300cbbddfedb21b" providerId="LiveId" clId="{05F14209-0B7B-47EE-ACCF-5BF892596F43}" dt="2023-03-24T15:44:51.855" v="375" actId="478"/>
          <ac:spMkLst>
            <pc:docMk/>
            <pc:sldMk cId="2045909992" sldId="282"/>
            <ac:spMk id="5" creationId="{14DE10FC-C76E-5D05-5527-B9E5288C7E96}"/>
          </ac:spMkLst>
        </pc:spChg>
        <pc:spChg chg="add mod">
          <ac:chgData name="moin ashiq" userId="c300cbbddfedb21b" providerId="LiveId" clId="{05F14209-0B7B-47EE-ACCF-5BF892596F43}" dt="2023-03-25T04:43:36.088" v="975" actId="2711"/>
          <ac:spMkLst>
            <pc:docMk/>
            <pc:sldMk cId="2045909992" sldId="282"/>
            <ac:spMk id="6" creationId="{452D85B9-B863-BEAD-774D-049C2F182DDB}"/>
          </ac:spMkLst>
        </pc:spChg>
      </pc:sldChg>
      <pc:sldChg chg="addSp delSp modSp new del mod">
        <pc:chgData name="moin ashiq" userId="c300cbbddfedb21b" providerId="LiveId" clId="{05F14209-0B7B-47EE-ACCF-5BF892596F43}" dt="2023-03-24T16:20:42.573" v="450" actId="680"/>
        <pc:sldMkLst>
          <pc:docMk/>
          <pc:sldMk cId="1919646862" sldId="283"/>
        </pc:sldMkLst>
        <pc:spChg chg="add del">
          <ac:chgData name="moin ashiq" userId="c300cbbddfedb21b" providerId="LiveId" clId="{05F14209-0B7B-47EE-ACCF-5BF892596F43}" dt="2023-03-24T16:20:16.216" v="440"/>
          <ac:spMkLst>
            <pc:docMk/>
            <pc:sldMk cId="1919646862" sldId="283"/>
            <ac:spMk id="2" creationId="{84390763-C170-5C2E-3BF4-81C77E4B2824}"/>
          </ac:spMkLst>
        </pc:spChg>
        <pc:spChg chg="add del">
          <ac:chgData name="moin ashiq" userId="c300cbbddfedb21b" providerId="LiveId" clId="{05F14209-0B7B-47EE-ACCF-5BF892596F43}" dt="2023-03-24T16:20:16.216" v="440"/>
          <ac:spMkLst>
            <pc:docMk/>
            <pc:sldMk cId="1919646862" sldId="283"/>
            <ac:spMk id="3" creationId="{EC4360F5-5AC0-BF52-61AE-83514F4B69C7}"/>
          </ac:spMkLst>
        </pc:spChg>
        <pc:spChg chg="add del mod">
          <ac:chgData name="moin ashiq" userId="c300cbbddfedb21b" providerId="LiveId" clId="{05F14209-0B7B-47EE-ACCF-5BF892596F43}" dt="2023-03-24T16:20:16.216" v="440"/>
          <ac:spMkLst>
            <pc:docMk/>
            <pc:sldMk cId="1919646862" sldId="283"/>
            <ac:spMk id="4" creationId="{5427FA19-9FDE-B169-2D66-82577759B1BD}"/>
          </ac:spMkLst>
        </pc:spChg>
        <pc:spChg chg="add del mod">
          <ac:chgData name="moin ashiq" userId="c300cbbddfedb21b" providerId="LiveId" clId="{05F14209-0B7B-47EE-ACCF-5BF892596F43}" dt="2023-03-24T16:20:16.216" v="440"/>
          <ac:spMkLst>
            <pc:docMk/>
            <pc:sldMk cId="1919646862" sldId="283"/>
            <ac:spMk id="5" creationId="{FC2DFAB8-99EB-5265-F497-D5234167C227}"/>
          </ac:spMkLst>
        </pc:spChg>
        <pc:picChg chg="add del">
          <ac:chgData name="moin ashiq" userId="c300cbbddfedb21b" providerId="LiveId" clId="{05F14209-0B7B-47EE-ACCF-5BF892596F43}" dt="2023-03-24T16:20:16.216" v="440"/>
          <ac:picMkLst>
            <pc:docMk/>
            <pc:sldMk cId="1919646862" sldId="283"/>
            <ac:picMk id="2050" creationId="{2A593B2D-82DE-5E3B-4FF8-0DBCCE641489}"/>
          </ac:picMkLst>
        </pc:picChg>
      </pc:sldChg>
      <pc:sldChg chg="modSp add mod ord">
        <pc:chgData name="moin ashiq" userId="c300cbbddfedb21b" providerId="LiveId" clId="{05F14209-0B7B-47EE-ACCF-5BF892596F43}" dt="2023-03-25T04:45:15.013" v="991"/>
        <pc:sldMkLst>
          <pc:docMk/>
          <pc:sldMk cId="2951369524" sldId="283"/>
        </pc:sldMkLst>
        <pc:spChg chg="mod">
          <ac:chgData name="moin ashiq" userId="c300cbbddfedb21b" providerId="LiveId" clId="{05F14209-0B7B-47EE-ACCF-5BF892596F43}" dt="2023-03-24T16:24:12.442" v="533"/>
          <ac:spMkLst>
            <pc:docMk/>
            <pc:sldMk cId="2951369524" sldId="283"/>
            <ac:spMk id="181" creationId="{00000000-0000-0000-0000-000000000000}"/>
          </ac:spMkLst>
        </pc:spChg>
      </pc:sldChg>
      <pc:sldChg chg="addSp delSp modSp new mod ord modClrScheme chgLayout">
        <pc:chgData name="moin ashiq" userId="c300cbbddfedb21b" providerId="LiveId" clId="{05F14209-0B7B-47EE-ACCF-5BF892596F43}" dt="2023-03-25T04:45:07.935" v="989"/>
        <pc:sldMkLst>
          <pc:docMk/>
          <pc:sldMk cId="3412030538" sldId="284"/>
        </pc:sldMkLst>
        <pc:spChg chg="add del mod">
          <ac:chgData name="moin ashiq" userId="c300cbbddfedb21b" providerId="LiveId" clId="{05F14209-0B7B-47EE-ACCF-5BF892596F43}" dt="2023-03-24T16:22:49.012" v="478" actId="478"/>
          <ac:spMkLst>
            <pc:docMk/>
            <pc:sldMk cId="3412030538" sldId="284"/>
            <ac:spMk id="2" creationId="{76611BD3-1A2E-846D-7850-9A9248417CFB}"/>
          </ac:spMkLst>
        </pc:spChg>
        <pc:spChg chg="add mod">
          <ac:chgData name="moin ashiq" userId="c300cbbddfedb21b" providerId="LiveId" clId="{05F14209-0B7B-47EE-ACCF-5BF892596F43}" dt="2023-03-24T16:46:18.608" v="703" actId="12"/>
          <ac:spMkLst>
            <pc:docMk/>
            <pc:sldMk cId="3412030538" sldId="284"/>
            <ac:spMk id="3" creationId="{05258ECC-3E1B-EF76-2E09-1F71E64010C7}"/>
          </ac:spMkLst>
        </pc:spChg>
        <pc:spChg chg="add mod">
          <ac:chgData name="moin ashiq" userId="c300cbbddfedb21b" providerId="LiveId" clId="{05F14209-0B7B-47EE-ACCF-5BF892596F43}" dt="2023-03-24T16:44:32.468" v="639" actId="313"/>
          <ac:spMkLst>
            <pc:docMk/>
            <pc:sldMk cId="3412030538" sldId="284"/>
            <ac:spMk id="4" creationId="{35FF8E92-E9C2-99FB-005C-A342EC753FBB}"/>
          </ac:spMkLst>
        </pc:spChg>
        <pc:spChg chg="add mod">
          <ac:chgData name="moin ashiq" userId="c300cbbddfedb21b" providerId="LiveId" clId="{05F14209-0B7B-47EE-ACCF-5BF892596F43}" dt="2023-03-24T16:23:20.555" v="488"/>
          <ac:spMkLst>
            <pc:docMk/>
            <pc:sldMk cId="3412030538" sldId="284"/>
            <ac:spMk id="5" creationId="{883B2016-1D0A-D0DF-8389-A7854C887389}"/>
          </ac:spMkLst>
        </pc:spChg>
      </pc:sldChg>
      <pc:sldChg chg="modSp add mod ord">
        <pc:chgData name="moin ashiq" userId="c300cbbddfedb21b" providerId="LiveId" clId="{05F14209-0B7B-47EE-ACCF-5BF892596F43}" dt="2023-03-25T04:45:19.497" v="995"/>
        <pc:sldMkLst>
          <pc:docMk/>
          <pc:sldMk cId="1342977600" sldId="285"/>
        </pc:sldMkLst>
        <pc:spChg chg="mod">
          <ac:chgData name="moin ashiq" userId="c300cbbddfedb21b" providerId="LiveId" clId="{05F14209-0B7B-47EE-ACCF-5BF892596F43}" dt="2023-03-24T16:41:07.116" v="599" actId="1076"/>
          <ac:spMkLst>
            <pc:docMk/>
            <pc:sldMk cId="1342977600" sldId="285"/>
            <ac:spMk id="183" creationId="{00000000-0000-0000-0000-000000000000}"/>
          </ac:spMkLst>
        </pc:spChg>
      </pc:sldChg>
      <pc:sldChg chg="addSp delSp modSp new mod ord">
        <pc:chgData name="moin ashiq" userId="c300cbbddfedb21b" providerId="LiveId" clId="{05F14209-0B7B-47EE-ACCF-5BF892596F43}" dt="2023-03-25T04:44:29.253" v="979"/>
        <pc:sldMkLst>
          <pc:docMk/>
          <pc:sldMk cId="4199269128" sldId="286"/>
        </pc:sldMkLst>
        <pc:spChg chg="add mod">
          <ac:chgData name="moin ashiq" userId="c300cbbddfedb21b" providerId="LiveId" clId="{05F14209-0B7B-47EE-ACCF-5BF892596F43}" dt="2023-03-24T16:44:21.621" v="638" actId="21"/>
          <ac:spMkLst>
            <pc:docMk/>
            <pc:sldMk cId="4199269128" sldId="286"/>
            <ac:spMk id="3" creationId="{5C2463DE-455D-A760-7116-D5C360252DB6}"/>
          </ac:spMkLst>
        </pc:spChg>
        <pc:spChg chg="add mod">
          <ac:chgData name="moin ashiq" userId="c300cbbddfedb21b" providerId="LiveId" clId="{05F14209-0B7B-47EE-ACCF-5BF892596F43}" dt="2023-03-24T16:45:26.337" v="698" actId="14100"/>
          <ac:spMkLst>
            <pc:docMk/>
            <pc:sldMk cId="4199269128" sldId="286"/>
            <ac:spMk id="4" creationId="{58B5B4E7-5769-6668-EA30-D43F7DB23AE1}"/>
          </ac:spMkLst>
        </pc:spChg>
        <pc:spChg chg="add mod">
          <ac:chgData name="moin ashiq" userId="c300cbbddfedb21b" providerId="LiveId" clId="{05F14209-0B7B-47EE-ACCF-5BF892596F43}" dt="2023-03-24T16:44:50.675" v="645" actId="1076"/>
          <ac:spMkLst>
            <pc:docMk/>
            <pc:sldMk cId="4199269128" sldId="286"/>
            <ac:spMk id="5" creationId="{D54C062D-479E-D9D2-2F32-2E13D943C12E}"/>
          </ac:spMkLst>
        </pc:spChg>
        <pc:spChg chg="add del mod">
          <ac:chgData name="moin ashiq" userId="c300cbbddfedb21b" providerId="LiveId" clId="{05F14209-0B7B-47EE-ACCF-5BF892596F43}" dt="2023-03-24T16:44:44.724" v="642"/>
          <ac:spMkLst>
            <pc:docMk/>
            <pc:sldMk cId="4199269128" sldId="286"/>
            <ac:spMk id="6" creationId="{7B37D2A2-521B-47FC-029F-169F785ADDC4}"/>
          </ac:spMkLst>
        </pc:spChg>
        <pc:spChg chg="add del mod">
          <ac:chgData name="moin ashiq" userId="c300cbbddfedb21b" providerId="LiveId" clId="{05F14209-0B7B-47EE-ACCF-5BF892596F43}" dt="2023-03-24T16:44:44.724" v="642"/>
          <ac:spMkLst>
            <pc:docMk/>
            <pc:sldMk cId="4199269128" sldId="286"/>
            <ac:spMk id="7" creationId="{B4289B71-915D-6D7F-759E-D126EC2E0AE9}"/>
          </ac:spMkLst>
        </pc:spChg>
      </pc:sldChg>
      <pc:sldChg chg="modSp add mod">
        <pc:chgData name="moin ashiq" userId="c300cbbddfedb21b" providerId="LiveId" clId="{05F14209-0B7B-47EE-ACCF-5BF892596F43}" dt="2023-03-25T05:01:59.764" v="1156" actId="1076"/>
        <pc:sldMkLst>
          <pc:docMk/>
          <pc:sldMk cId="3750996710" sldId="287"/>
        </pc:sldMkLst>
        <pc:spChg chg="mod">
          <ac:chgData name="moin ashiq" userId="c300cbbddfedb21b" providerId="LiveId" clId="{05F14209-0B7B-47EE-ACCF-5BF892596F43}" dt="2023-03-25T05:01:59.764" v="1156" actId="1076"/>
          <ac:spMkLst>
            <pc:docMk/>
            <pc:sldMk cId="3750996710" sldId="287"/>
            <ac:spMk id="193" creationId="{00000000-0000-0000-0000-000000000000}"/>
          </ac:spMkLst>
        </pc:spChg>
      </pc:sldChg>
      <pc:sldChg chg="addSp delSp modSp new del mod modClrScheme chgLayout">
        <pc:chgData name="moin ashiq" userId="c300cbbddfedb21b" providerId="LiveId" clId="{05F14209-0B7B-47EE-ACCF-5BF892596F43}" dt="2023-03-25T04:53:56.915" v="1036" actId="47"/>
        <pc:sldMkLst>
          <pc:docMk/>
          <pc:sldMk cId="2576076135" sldId="288"/>
        </pc:sldMkLst>
        <pc:spChg chg="add del mod">
          <ac:chgData name="moin ashiq" userId="c300cbbddfedb21b" providerId="LiveId" clId="{05F14209-0B7B-47EE-ACCF-5BF892596F43}" dt="2023-03-24T16:47:23.651" v="718" actId="478"/>
          <ac:spMkLst>
            <pc:docMk/>
            <pc:sldMk cId="2576076135" sldId="288"/>
            <ac:spMk id="2" creationId="{426FE583-E164-C966-3087-3C829D6FB566}"/>
          </ac:spMkLst>
        </pc:spChg>
        <pc:spChg chg="add mod">
          <ac:chgData name="moin ashiq" userId="c300cbbddfedb21b" providerId="LiveId" clId="{05F14209-0B7B-47EE-ACCF-5BF892596F43}" dt="2023-03-24T16:47:20.421" v="717" actId="700"/>
          <ac:spMkLst>
            <pc:docMk/>
            <pc:sldMk cId="2576076135" sldId="288"/>
            <ac:spMk id="3" creationId="{E66C97E3-676D-F785-11EE-2B42EE8534AA}"/>
          </ac:spMkLst>
        </pc:spChg>
      </pc:sldChg>
      <pc:sldChg chg="modSp add del mod ord">
        <pc:chgData name="moin ashiq" userId="c300cbbddfedb21b" providerId="LiveId" clId="{05F14209-0B7B-47EE-ACCF-5BF892596F43}" dt="2023-03-25T04:55:16.634" v="1042" actId="12788"/>
        <pc:sldMkLst>
          <pc:docMk/>
          <pc:sldMk cId="3035495671" sldId="289"/>
        </pc:sldMkLst>
        <pc:spChg chg="mod">
          <ac:chgData name="moin ashiq" userId="c300cbbddfedb21b" providerId="LiveId" clId="{05F14209-0B7B-47EE-ACCF-5BF892596F43}" dt="2023-03-25T04:55:16.634" v="1042" actId="12788"/>
          <ac:spMkLst>
            <pc:docMk/>
            <pc:sldMk cId="3035495671" sldId="289"/>
            <ac:spMk id="193" creationId="{00000000-0000-0000-0000-000000000000}"/>
          </ac:spMkLst>
        </pc:spChg>
      </pc:sldChg>
      <pc:sldChg chg="new">
        <pc:chgData name="moin ashiq" userId="c300cbbddfedb21b" providerId="LiveId" clId="{05F14209-0B7B-47EE-ACCF-5BF892596F43}" dt="2023-03-24T16:48:55.496" v="790" actId="680"/>
        <pc:sldMkLst>
          <pc:docMk/>
          <pc:sldMk cId="3945165347" sldId="290"/>
        </pc:sldMkLst>
      </pc:sldChg>
      <pc:sldChg chg="modSp add del mod">
        <pc:chgData name="moin ashiq" userId="c300cbbddfedb21b" providerId="LiveId" clId="{05F14209-0B7B-47EE-ACCF-5BF892596F43}" dt="2023-03-24T17:02:45.930" v="973" actId="47"/>
        <pc:sldMkLst>
          <pc:docMk/>
          <pc:sldMk cId="1967674092" sldId="291"/>
        </pc:sldMkLst>
        <pc:spChg chg="mod">
          <ac:chgData name="moin ashiq" userId="c300cbbddfedb21b" providerId="LiveId" clId="{05F14209-0B7B-47EE-ACCF-5BF892596F43}" dt="2023-03-24T16:52:29.063" v="833" actId="12788"/>
          <ac:spMkLst>
            <pc:docMk/>
            <pc:sldMk cId="1967674092" sldId="291"/>
            <ac:spMk id="193" creationId="{00000000-0000-0000-0000-000000000000}"/>
          </ac:spMkLst>
        </pc:spChg>
      </pc:sldChg>
      <pc:sldChg chg="addSp modSp new mod">
        <pc:chgData name="moin ashiq" userId="c300cbbddfedb21b" providerId="LiveId" clId="{05F14209-0B7B-47EE-ACCF-5BF892596F43}" dt="2023-03-25T04:57:07.730" v="1070" actId="6549"/>
        <pc:sldMkLst>
          <pc:docMk/>
          <pc:sldMk cId="1641275126" sldId="292"/>
        </pc:sldMkLst>
        <pc:spChg chg="add mod">
          <ac:chgData name="moin ashiq" userId="c300cbbddfedb21b" providerId="LiveId" clId="{05F14209-0B7B-47EE-ACCF-5BF892596F43}" dt="2023-03-25T04:57:07.730" v="1070" actId="6549"/>
          <ac:spMkLst>
            <pc:docMk/>
            <pc:sldMk cId="1641275126" sldId="292"/>
            <ac:spMk id="3" creationId="{034FF767-48EA-6D98-F9F9-1B62BD4CBDAB}"/>
          </ac:spMkLst>
        </pc:spChg>
        <pc:spChg chg="add mod">
          <ac:chgData name="moin ashiq" userId="c300cbbddfedb21b" providerId="LiveId" clId="{05F14209-0B7B-47EE-ACCF-5BF892596F43}" dt="2023-03-25T04:56:29.473" v="1054" actId="1076"/>
          <ac:spMkLst>
            <pc:docMk/>
            <pc:sldMk cId="1641275126" sldId="292"/>
            <ac:spMk id="4" creationId="{21A7E563-9A98-A300-0EAD-7539B618E557}"/>
          </ac:spMkLst>
        </pc:spChg>
        <pc:spChg chg="add mod">
          <ac:chgData name="moin ashiq" userId="c300cbbddfedb21b" providerId="LiveId" clId="{05F14209-0B7B-47EE-ACCF-5BF892596F43}" dt="2023-03-25T04:56:46.161" v="1059"/>
          <ac:spMkLst>
            <pc:docMk/>
            <pc:sldMk cId="1641275126" sldId="292"/>
            <ac:spMk id="5" creationId="{0DD8D8C6-034E-3912-4423-5A8BE0149CE8}"/>
          </ac:spMkLst>
        </pc:spChg>
      </pc:sldChg>
      <pc:sldChg chg="add del">
        <pc:chgData name="moin ashiq" userId="c300cbbddfedb21b" providerId="LiveId" clId="{05F14209-0B7B-47EE-ACCF-5BF892596F43}" dt="2023-03-25T05:02:17.804" v="1158" actId="47"/>
        <pc:sldMkLst>
          <pc:docMk/>
          <pc:sldMk cId="1919883785" sldId="293"/>
        </pc:sldMkLst>
      </pc:sldChg>
      <pc:sldChg chg="new del">
        <pc:chgData name="moin ashiq" userId="c300cbbddfedb21b" providerId="LiveId" clId="{05F14209-0B7B-47EE-ACCF-5BF892596F43}" dt="2023-03-24T17:02:47.516" v="974" actId="47"/>
        <pc:sldMkLst>
          <pc:docMk/>
          <pc:sldMk cId="635920778" sldId="294"/>
        </pc:sldMkLst>
      </pc:sldChg>
      <pc:sldChg chg="addSp delSp modSp mod modClrScheme chgLayout">
        <pc:chgData name="moin ashiq" userId="c300cbbddfedb21b" providerId="LiveId" clId="{05F14209-0B7B-47EE-ACCF-5BF892596F43}" dt="2023-03-25T04:50:44.323" v="1012" actId="1076"/>
        <pc:sldMkLst>
          <pc:docMk/>
          <pc:sldMk cId="1127901808" sldId="295"/>
        </pc:sldMkLst>
        <pc:spChg chg="add mod">
          <ac:chgData name="moin ashiq" userId="c300cbbddfedb21b" providerId="LiveId" clId="{05F14209-0B7B-47EE-ACCF-5BF892596F43}" dt="2023-03-24T17:02:14.067" v="961" actId="1076"/>
          <ac:spMkLst>
            <pc:docMk/>
            <pc:sldMk cId="1127901808" sldId="295"/>
            <ac:spMk id="2" creationId="{B6C0E365-C226-0843-6AD7-6CBA3EE5861D}"/>
          </ac:spMkLst>
        </pc:spChg>
        <pc:spChg chg="add mod">
          <ac:chgData name="moin ashiq" userId="c300cbbddfedb21b" providerId="LiveId" clId="{05F14209-0B7B-47EE-ACCF-5BF892596F43}" dt="2023-03-24T17:02:32.456" v="972" actId="20577"/>
          <ac:spMkLst>
            <pc:docMk/>
            <pc:sldMk cId="1127901808" sldId="295"/>
            <ac:spMk id="3" creationId="{0AE13196-AF73-1AE3-81C7-B98EA24C2008}"/>
          </ac:spMkLst>
        </pc:spChg>
        <pc:spChg chg="add del mod ord">
          <ac:chgData name="moin ashiq" userId="c300cbbddfedb21b" providerId="LiveId" clId="{05F14209-0B7B-47EE-ACCF-5BF892596F43}" dt="2023-03-24T16:55:35.154" v="875" actId="478"/>
          <ac:spMkLst>
            <pc:docMk/>
            <pc:sldMk cId="1127901808" sldId="295"/>
            <ac:spMk id="4" creationId="{269F0FC3-5694-93DC-26EB-AE0856F003AD}"/>
          </ac:spMkLst>
        </pc:spChg>
        <pc:spChg chg="add del mod ord">
          <ac:chgData name="moin ashiq" userId="c300cbbddfedb21b" providerId="LiveId" clId="{05F14209-0B7B-47EE-ACCF-5BF892596F43}" dt="2023-03-25T04:49:46.402" v="1006" actId="478"/>
          <ac:spMkLst>
            <pc:docMk/>
            <pc:sldMk cId="1127901808" sldId="295"/>
            <ac:spMk id="5" creationId="{A8F8BD1E-44A9-64DC-F612-81078CC9457D}"/>
          </ac:spMkLst>
        </pc:spChg>
        <pc:spChg chg="del mod">
          <ac:chgData name="moin ashiq" userId="c300cbbddfedb21b" providerId="LiveId" clId="{05F14209-0B7B-47EE-ACCF-5BF892596F43}" dt="2023-03-24T16:53:58.427" v="848" actId="478"/>
          <ac:spMkLst>
            <pc:docMk/>
            <pc:sldMk cId="1127901808" sldId="295"/>
            <ac:spMk id="193" creationId="{00000000-0000-0000-0000-000000000000}"/>
          </ac:spMkLst>
        </pc:spChg>
        <pc:picChg chg="add mod">
          <ac:chgData name="moin ashiq" userId="c300cbbddfedb21b" providerId="LiveId" clId="{05F14209-0B7B-47EE-ACCF-5BF892596F43}" dt="2023-03-25T04:50:30.309" v="1009" actId="1076"/>
          <ac:picMkLst>
            <pc:docMk/>
            <pc:sldMk cId="1127901808" sldId="295"/>
            <ac:picMk id="4" creationId="{04B0695B-BB9E-287B-ED01-8551ACFB7715}"/>
          </ac:picMkLst>
        </pc:picChg>
        <pc:picChg chg="add mod">
          <ac:chgData name="moin ashiq" userId="c300cbbddfedb21b" providerId="LiveId" clId="{05F14209-0B7B-47EE-ACCF-5BF892596F43}" dt="2023-03-25T04:50:44.323" v="1012" actId="1076"/>
          <ac:picMkLst>
            <pc:docMk/>
            <pc:sldMk cId="1127901808" sldId="295"/>
            <ac:picMk id="6" creationId="{A8B69C46-6D02-AE87-57CB-221FF06B9984}"/>
          </ac:picMkLst>
        </pc:picChg>
      </pc:sldChg>
      <pc:sldChg chg="add">
        <pc:chgData name="moin ashiq" userId="c300cbbddfedb21b" providerId="LiveId" clId="{05F14209-0B7B-47EE-ACCF-5BF892596F43}" dt="2023-03-24T16:58:57.123" v="942" actId="2890"/>
        <pc:sldMkLst>
          <pc:docMk/>
          <pc:sldMk cId="1303827330" sldId="296"/>
        </pc:sldMkLst>
      </pc:sldChg>
      <pc:sldChg chg="modSp add mod">
        <pc:chgData name="moin ashiq" userId="c300cbbddfedb21b" providerId="LiveId" clId="{05F14209-0B7B-47EE-ACCF-5BF892596F43}" dt="2023-03-25T05:03:46.558" v="1164" actId="20577"/>
        <pc:sldMkLst>
          <pc:docMk/>
          <pc:sldMk cId="1048126672" sldId="297"/>
        </pc:sldMkLst>
        <pc:spChg chg="mod">
          <ac:chgData name="moin ashiq" userId="c300cbbddfedb21b" providerId="LiveId" clId="{05F14209-0B7B-47EE-ACCF-5BF892596F43}" dt="2023-03-25T05:03:46.558" v="1164" actId="20577"/>
          <ac:spMkLst>
            <pc:docMk/>
            <pc:sldMk cId="1048126672" sldId="297"/>
            <ac:spMk id="5" creationId="{A8F8BD1E-44A9-64DC-F612-81078CC9457D}"/>
          </ac:spMkLst>
        </pc:spChg>
      </pc:sldChg>
      <pc:sldChg chg="addSp delSp modSp new mod">
        <pc:chgData name="moin ashiq" userId="c300cbbddfedb21b" providerId="LiveId" clId="{05F14209-0B7B-47EE-ACCF-5BF892596F43}" dt="2023-03-25T04:52:48.925" v="1033" actId="14100"/>
        <pc:sldMkLst>
          <pc:docMk/>
          <pc:sldMk cId="1743220654" sldId="298"/>
        </pc:sldMkLst>
        <pc:spChg chg="del">
          <ac:chgData name="moin ashiq" userId="c300cbbddfedb21b" providerId="LiveId" clId="{05F14209-0B7B-47EE-ACCF-5BF892596F43}" dt="2023-03-25T04:50:57.806" v="1015" actId="478"/>
          <ac:spMkLst>
            <pc:docMk/>
            <pc:sldMk cId="1743220654" sldId="298"/>
            <ac:spMk id="2" creationId="{F71B7217-FA83-5D62-DAA4-3CB9F82FA407}"/>
          </ac:spMkLst>
        </pc:spChg>
        <pc:spChg chg="del">
          <ac:chgData name="moin ashiq" userId="c300cbbddfedb21b" providerId="LiveId" clId="{05F14209-0B7B-47EE-ACCF-5BF892596F43}" dt="2023-03-25T04:50:56.278" v="1014" actId="478"/>
          <ac:spMkLst>
            <pc:docMk/>
            <pc:sldMk cId="1743220654" sldId="298"/>
            <ac:spMk id="3" creationId="{716688D6-6D88-4BE2-FE4B-DEC72FA05171}"/>
          </ac:spMkLst>
        </pc:spChg>
        <pc:picChg chg="add mod">
          <ac:chgData name="moin ashiq" userId="c300cbbddfedb21b" providerId="LiveId" clId="{05F14209-0B7B-47EE-ACCF-5BF892596F43}" dt="2023-03-25T04:52:48.925" v="1033" actId="14100"/>
          <ac:picMkLst>
            <pc:docMk/>
            <pc:sldMk cId="1743220654" sldId="298"/>
            <ac:picMk id="4" creationId="{1FB85BE1-9836-45C6-AE82-FE1BB4FBFCDC}"/>
          </ac:picMkLst>
        </pc:picChg>
        <pc:picChg chg="add mod">
          <ac:chgData name="moin ashiq" userId="c300cbbddfedb21b" providerId="LiveId" clId="{05F14209-0B7B-47EE-ACCF-5BF892596F43}" dt="2023-03-25T04:52:46.789" v="1032" actId="1076"/>
          <ac:picMkLst>
            <pc:docMk/>
            <pc:sldMk cId="1743220654" sldId="298"/>
            <ac:picMk id="5" creationId="{3CC7801B-26AD-D4FC-0D04-BDC55045C2FC}"/>
          </ac:picMkLst>
        </pc:picChg>
      </pc:sldChg>
      <pc:sldChg chg="addSp delSp modSp new mod">
        <pc:chgData name="moin ashiq" userId="c300cbbddfedb21b" providerId="LiveId" clId="{05F14209-0B7B-47EE-ACCF-5BF892596F43}" dt="2023-03-25T04:52:08.800" v="1028" actId="14100"/>
        <pc:sldMkLst>
          <pc:docMk/>
          <pc:sldMk cId="2752769859" sldId="299"/>
        </pc:sldMkLst>
        <pc:spChg chg="del">
          <ac:chgData name="moin ashiq" userId="c300cbbddfedb21b" providerId="LiveId" clId="{05F14209-0B7B-47EE-ACCF-5BF892596F43}" dt="2023-03-25T04:51:27.664" v="1019" actId="478"/>
          <ac:spMkLst>
            <pc:docMk/>
            <pc:sldMk cId="2752769859" sldId="299"/>
            <ac:spMk id="2" creationId="{D63981D2-2BA1-C7BA-5CEB-C4687B756EC6}"/>
          </ac:spMkLst>
        </pc:spChg>
        <pc:spChg chg="del">
          <ac:chgData name="moin ashiq" userId="c300cbbddfedb21b" providerId="LiveId" clId="{05F14209-0B7B-47EE-ACCF-5BF892596F43}" dt="2023-03-25T04:51:26.407" v="1018" actId="478"/>
          <ac:spMkLst>
            <pc:docMk/>
            <pc:sldMk cId="2752769859" sldId="299"/>
            <ac:spMk id="3" creationId="{80AD218B-8AD3-7F02-33EE-EEB341B0B92C}"/>
          </ac:spMkLst>
        </pc:spChg>
        <pc:picChg chg="add mod">
          <ac:chgData name="moin ashiq" userId="c300cbbddfedb21b" providerId="LiveId" clId="{05F14209-0B7B-47EE-ACCF-5BF892596F43}" dt="2023-03-25T04:52:06.324" v="1027" actId="14100"/>
          <ac:picMkLst>
            <pc:docMk/>
            <pc:sldMk cId="2752769859" sldId="299"/>
            <ac:picMk id="4" creationId="{F415D4F6-732C-22B6-6066-4CD15A7EFF71}"/>
          </ac:picMkLst>
        </pc:picChg>
        <pc:picChg chg="add mod">
          <ac:chgData name="moin ashiq" userId="c300cbbddfedb21b" providerId="LiveId" clId="{05F14209-0B7B-47EE-ACCF-5BF892596F43}" dt="2023-03-25T04:52:08.800" v="1028" actId="14100"/>
          <ac:picMkLst>
            <pc:docMk/>
            <pc:sldMk cId="2752769859" sldId="299"/>
            <ac:picMk id="5" creationId="{F5DFFBA6-ECFA-5DC0-E415-50BC45B75A05}"/>
          </ac:picMkLst>
        </pc:picChg>
      </pc:sldChg>
      <pc:sldChg chg="addSp modSp new mod">
        <pc:chgData name="moin ashiq" userId="c300cbbddfedb21b" providerId="LiveId" clId="{05F14209-0B7B-47EE-ACCF-5BF892596F43}" dt="2023-03-25T05:01:02.229" v="1133" actId="1076"/>
        <pc:sldMkLst>
          <pc:docMk/>
          <pc:sldMk cId="2919535965" sldId="300"/>
        </pc:sldMkLst>
        <pc:spChg chg="add mod">
          <ac:chgData name="moin ashiq" userId="c300cbbddfedb21b" providerId="LiveId" clId="{05F14209-0B7B-47EE-ACCF-5BF892596F43}" dt="2023-03-25T05:01:02.229" v="1133" actId="1076"/>
          <ac:spMkLst>
            <pc:docMk/>
            <pc:sldMk cId="2919535965" sldId="300"/>
            <ac:spMk id="3" creationId="{0C6754FC-A90F-8936-67DE-227F1C42FB58}"/>
          </ac:spMkLst>
        </pc:spChg>
        <pc:spChg chg="add mod">
          <ac:chgData name="moin ashiq" userId="c300cbbddfedb21b" providerId="LiveId" clId="{05F14209-0B7B-47EE-ACCF-5BF892596F43}" dt="2023-03-25T05:00:55.715" v="1131" actId="1076"/>
          <ac:spMkLst>
            <pc:docMk/>
            <pc:sldMk cId="2919535965" sldId="300"/>
            <ac:spMk id="5" creationId="{EC3BA035-BAD8-2E9F-9A62-5D981B392423}"/>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1" name="Shape 121"/>
          <p:cNvSpPr>
            <a:spLocks noGrp="1" noRot="1" noChangeAspect="1"/>
          </p:cNvSpPr>
          <p:nvPr>
            <p:ph type="sldImg"/>
          </p:nvPr>
        </p:nvSpPr>
        <p:spPr>
          <a:xfrm>
            <a:off x="1143000" y="685800"/>
            <a:ext cx="4572000" cy="3429000"/>
          </a:xfrm>
          <a:prstGeom prst="rect">
            <a:avLst/>
          </a:prstGeom>
        </p:spPr>
        <p:txBody>
          <a:bodyPr/>
          <a:lstStyle/>
          <a:p>
            <a:endParaRPr/>
          </a:p>
        </p:txBody>
      </p:sp>
      <p:sp>
        <p:nvSpPr>
          <p:cNvPr id="122" name="Shape 122"/>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defRPr sz="1200">
        <a:latin typeface="+mj-lt"/>
        <a:ea typeface="+mj-ea"/>
        <a:cs typeface="+mj-cs"/>
        <a:sym typeface="Arial"/>
      </a:defRPr>
    </a:lvl1pPr>
    <a:lvl2pPr indent="228600" latinLnBrk="0">
      <a:defRPr sz="1200">
        <a:latin typeface="+mj-lt"/>
        <a:ea typeface="+mj-ea"/>
        <a:cs typeface="+mj-cs"/>
        <a:sym typeface="Arial"/>
      </a:defRPr>
    </a:lvl2pPr>
    <a:lvl3pPr indent="457200" latinLnBrk="0">
      <a:defRPr sz="1200">
        <a:latin typeface="+mj-lt"/>
        <a:ea typeface="+mj-ea"/>
        <a:cs typeface="+mj-cs"/>
        <a:sym typeface="Arial"/>
      </a:defRPr>
    </a:lvl3pPr>
    <a:lvl4pPr indent="685800" latinLnBrk="0">
      <a:defRPr sz="1200">
        <a:latin typeface="+mj-lt"/>
        <a:ea typeface="+mj-ea"/>
        <a:cs typeface="+mj-cs"/>
        <a:sym typeface="Arial"/>
      </a:defRPr>
    </a:lvl4pPr>
    <a:lvl5pPr indent="914400" latinLnBrk="0">
      <a:defRPr sz="1200">
        <a:latin typeface="+mj-lt"/>
        <a:ea typeface="+mj-ea"/>
        <a:cs typeface="+mj-cs"/>
        <a:sym typeface="Arial"/>
      </a:defRPr>
    </a:lvl5pPr>
    <a:lvl6pPr indent="1143000" latinLnBrk="0">
      <a:defRPr sz="1200">
        <a:latin typeface="+mj-lt"/>
        <a:ea typeface="+mj-ea"/>
        <a:cs typeface="+mj-cs"/>
        <a:sym typeface="Arial"/>
      </a:defRPr>
    </a:lvl6pPr>
    <a:lvl7pPr indent="1371600" latinLnBrk="0">
      <a:defRPr sz="1200">
        <a:latin typeface="+mj-lt"/>
        <a:ea typeface="+mj-ea"/>
        <a:cs typeface="+mj-cs"/>
        <a:sym typeface="Arial"/>
      </a:defRPr>
    </a:lvl7pPr>
    <a:lvl8pPr indent="1600200" latinLnBrk="0">
      <a:defRPr sz="1200">
        <a:latin typeface="+mj-lt"/>
        <a:ea typeface="+mj-ea"/>
        <a:cs typeface="+mj-cs"/>
        <a:sym typeface="Arial"/>
      </a:defRPr>
    </a:lvl8pPr>
    <a:lvl9pPr indent="1828800" latinLnBrk="0">
      <a:defRPr sz="1200">
        <a:latin typeface="+mj-lt"/>
        <a:ea typeface="+mj-ea"/>
        <a:cs typeface="+mj-cs"/>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232392964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
        <p:cNvGrpSpPr/>
        <p:nvPr/>
      </p:nvGrpSpPr>
      <p:grpSpPr>
        <a:xfrm>
          <a:off x="0" y="0"/>
          <a:ext cx="0" cy="0"/>
          <a:chOff x="0" y="0"/>
          <a:chExt cx="0" cy="0"/>
        </a:xfrm>
      </p:grpSpPr>
      <p:sp>
        <p:nvSpPr>
          <p:cNvPr id="14" name="Rectangle 6"/>
          <p:cNvSpPr/>
          <p:nvPr/>
        </p:nvSpPr>
        <p:spPr>
          <a:xfrm>
            <a:off x="685800" y="1346947"/>
            <a:ext cx="7772400" cy="80684"/>
          </a:xfrm>
          <a:prstGeom prst="rect">
            <a:avLst/>
          </a:prstGeom>
          <a:blipFill>
            <a:blip r:embed="rId2"/>
          </a:blipFill>
          <a:ln w="12700">
            <a:miter lim="400000"/>
          </a:ln>
        </p:spPr>
        <p:txBody>
          <a:bodyPr lIns="45719" rIns="45719"/>
          <a:lstStyle/>
          <a:p>
            <a:endParaRPr/>
          </a:p>
        </p:txBody>
      </p:sp>
      <p:sp>
        <p:nvSpPr>
          <p:cNvPr id="15" name="Rectangle 7"/>
          <p:cNvSpPr/>
          <p:nvPr/>
        </p:nvSpPr>
        <p:spPr>
          <a:xfrm>
            <a:off x="685800" y="4282763"/>
            <a:ext cx="7772400" cy="80684"/>
          </a:xfrm>
          <a:prstGeom prst="rect">
            <a:avLst/>
          </a:prstGeom>
          <a:blipFill>
            <a:blip r:embed="rId2"/>
          </a:blipFill>
          <a:ln w="12700">
            <a:miter lim="400000"/>
          </a:ln>
        </p:spPr>
        <p:txBody>
          <a:bodyPr lIns="45719" rIns="45719"/>
          <a:lstStyle/>
          <a:p>
            <a:endParaRPr/>
          </a:p>
        </p:txBody>
      </p:sp>
      <p:sp>
        <p:nvSpPr>
          <p:cNvPr id="16" name="Rectangle 8"/>
          <p:cNvSpPr/>
          <p:nvPr/>
        </p:nvSpPr>
        <p:spPr>
          <a:xfrm>
            <a:off x="685800" y="1484779"/>
            <a:ext cx="7772400" cy="2743201"/>
          </a:xfrm>
          <a:prstGeom prst="rect">
            <a:avLst/>
          </a:prstGeom>
          <a:blipFill>
            <a:blip r:embed="rId2"/>
          </a:blipFill>
          <a:ln w="12700">
            <a:miter lim="400000"/>
          </a:ln>
        </p:spPr>
        <p:txBody>
          <a:bodyPr lIns="45719" rIns="45719"/>
          <a:lstStyle/>
          <a:p>
            <a:endParaRPr/>
          </a:p>
        </p:txBody>
      </p:sp>
      <p:grpSp>
        <p:nvGrpSpPr>
          <p:cNvPr id="19" name="Group 9"/>
          <p:cNvGrpSpPr/>
          <p:nvPr/>
        </p:nvGrpSpPr>
        <p:grpSpPr>
          <a:xfrm>
            <a:off x="7234780" y="4107022"/>
            <a:ext cx="914401" cy="914401"/>
            <a:chOff x="0" y="0"/>
            <a:chExt cx="914400" cy="914400"/>
          </a:xfrm>
        </p:grpSpPr>
        <p:sp>
          <p:nvSpPr>
            <p:cNvPr id="17" name="Oval 10"/>
            <p:cNvSpPr/>
            <p:nvPr/>
          </p:nvSpPr>
          <p:spPr>
            <a:xfrm>
              <a:off x="0" y="0"/>
              <a:ext cx="914400" cy="914400"/>
            </a:xfrm>
            <a:prstGeom prst="ellipse">
              <a:avLst/>
            </a:prstGeom>
            <a:blipFill rotWithShape="1">
              <a:blip r:embed="rId3"/>
              <a:srcRect/>
              <a:tile tx="0" ty="0" sx="100000" sy="100000" flip="none" algn="tl"/>
            </a:blipFill>
            <a:ln w="12700" cap="flat">
              <a:noFill/>
              <a:miter lim="400000"/>
            </a:ln>
            <a:effectLst/>
          </p:spPr>
          <p:txBody>
            <a:bodyPr wrap="square" lIns="45719" tIns="45719" rIns="45719" bIns="45719" numCol="1" anchor="t">
              <a:noAutofit/>
            </a:bodyPr>
            <a:lstStyle/>
            <a:p>
              <a:endParaRPr/>
            </a:p>
          </p:txBody>
        </p:sp>
        <p:sp>
          <p:nvSpPr>
            <p:cNvPr id="18" name="Oval 11"/>
            <p:cNvSpPr/>
            <p:nvPr/>
          </p:nvSpPr>
          <p:spPr>
            <a:xfrm>
              <a:off x="91440" y="91439"/>
              <a:ext cx="731521" cy="731521"/>
            </a:xfrm>
            <a:prstGeom prst="ellipse">
              <a:avLst/>
            </a:prstGeom>
            <a:noFill/>
            <a:ln w="25400" cap="flat">
              <a:solidFill>
                <a:srgbClr val="FFFFFF"/>
              </a:solidFill>
              <a:prstDash val="solid"/>
              <a:round/>
            </a:ln>
            <a:effectLst/>
          </p:spPr>
          <p:txBody>
            <a:bodyPr wrap="square" lIns="45719" tIns="45719" rIns="45719" bIns="45719" numCol="1" anchor="t">
              <a:noAutofit/>
            </a:bodyPr>
            <a:lstStyle/>
            <a:p>
              <a:endParaRPr/>
            </a:p>
          </p:txBody>
        </p:sp>
      </p:grpSp>
      <p:sp>
        <p:nvSpPr>
          <p:cNvPr id="20" name="Title Text"/>
          <p:cNvSpPr txBox="1">
            <a:spLocks noGrp="1"/>
          </p:cNvSpPr>
          <p:nvPr>
            <p:ph type="title"/>
          </p:nvPr>
        </p:nvSpPr>
        <p:spPr>
          <a:xfrm>
            <a:off x="788669" y="1432223"/>
            <a:ext cx="7593332" cy="3035808"/>
          </a:xfrm>
          <a:prstGeom prst="rect">
            <a:avLst/>
          </a:prstGeom>
        </p:spPr>
        <p:txBody>
          <a:bodyPr/>
          <a:lstStyle>
            <a:lvl1pPr>
              <a:lnSpc>
                <a:spcPct val="80000"/>
              </a:lnSpc>
              <a:defRPr sz="6400">
                <a:blipFill rotWithShape="1">
                  <a:blip r:embed="rId4"/>
                  <a:srcRect/>
                  <a:tile tx="0" ty="0" sx="100000" sy="100000" flip="none" algn="tl"/>
                </a:blipFill>
              </a:defRPr>
            </a:lvl1pPr>
          </a:lstStyle>
          <a:p>
            <a:pPr>
              <a:defRPr>
                <a:blipFill rotWithShape="1">
                  <a:blip r:embed="rId4"/>
                  <a:srcRect/>
                  <a:tile tx="0" ty="0" sx="100000" sy="100000" flip="none" algn="tl"/>
                </a:blipFill>
              </a:defRPr>
            </a:pPr>
            <a:r>
              <a:rPr>
                <a:blipFill rotWithShape="1">
                  <a:blip r:embed="rId4"/>
                  <a:srcRect/>
                  <a:tile tx="0" ty="0" sx="100000" sy="100000" flip="none" algn="tl"/>
                </a:blipFill>
              </a:rPr>
              <a:t>Title Text</a:t>
            </a:r>
          </a:p>
        </p:txBody>
      </p:sp>
      <p:sp>
        <p:nvSpPr>
          <p:cNvPr id="21" name="Body Level One…"/>
          <p:cNvSpPr txBox="1">
            <a:spLocks noGrp="1"/>
          </p:cNvSpPr>
          <p:nvPr>
            <p:ph type="body" sz="quarter" idx="1"/>
          </p:nvPr>
        </p:nvSpPr>
        <p:spPr>
          <a:xfrm>
            <a:off x="802386" y="4389120"/>
            <a:ext cx="5918454" cy="1069849"/>
          </a:xfrm>
          <a:prstGeom prst="rect">
            <a:avLst/>
          </a:prstGeom>
        </p:spPr>
        <p:txBody>
          <a:bodyPr/>
          <a:lstStyle>
            <a:lvl1pPr marL="0" indent="0">
              <a:buClrTx/>
              <a:buSzTx/>
              <a:buNone/>
              <a:defRPr sz="1800"/>
            </a:lvl1pPr>
            <a:lvl2pPr marL="0" indent="457200">
              <a:buClrTx/>
              <a:buSzTx/>
              <a:buNone/>
              <a:defRPr sz="1800"/>
            </a:lvl2pPr>
            <a:lvl3pPr marL="0" indent="914400">
              <a:buClrTx/>
              <a:buSzTx/>
              <a:buNone/>
              <a:defRPr sz="1800"/>
            </a:lvl3pPr>
            <a:lvl4pPr marL="0" indent="1371600">
              <a:buClrTx/>
              <a:buSzTx/>
              <a:buNone/>
              <a:defRPr sz="1800"/>
            </a:lvl4pPr>
            <a:lvl5pPr marL="0" indent="1828800">
              <a:buClrTx/>
              <a:buSzTx/>
              <a:buNone/>
              <a:defRPr sz="1800"/>
            </a:lvl5pPr>
          </a:lstStyle>
          <a:p>
            <a:r>
              <a:t>Body Level One</a:t>
            </a:r>
          </a:p>
          <a:p>
            <a:pPr lvl="1"/>
            <a:r>
              <a:t>Body Level Two</a:t>
            </a:r>
          </a:p>
          <a:p>
            <a:pPr lvl="2"/>
            <a:r>
              <a:t>Body Level Three</a:t>
            </a:r>
          </a:p>
          <a:p>
            <a:pPr lvl="3"/>
            <a:r>
              <a:t>Body Level Four</a:t>
            </a:r>
          </a:p>
          <a:p>
            <a:pPr lvl="4"/>
            <a:r>
              <a:t>Body Level Five</a:t>
            </a:r>
          </a:p>
        </p:txBody>
      </p:sp>
      <p:sp>
        <p:nvSpPr>
          <p:cNvPr id="22" name="Slide Number"/>
          <p:cNvSpPr txBox="1">
            <a:spLocks noGrp="1"/>
          </p:cNvSpPr>
          <p:nvPr>
            <p:ph type="sldNum" sz="quarter" idx="2"/>
          </p:nvPr>
        </p:nvSpPr>
        <p:spPr>
          <a:xfrm>
            <a:off x="7424814" y="4321209"/>
            <a:ext cx="534334" cy="452052"/>
          </a:xfrm>
          <a:prstGeom prst="rect">
            <a:avLst/>
          </a:prstGeom>
        </p:spPr>
        <p:txBody>
          <a:bodyPr/>
          <a:lstStyle>
            <a:lvl1pPr>
              <a:defRPr sz="2800"/>
            </a:lvl1p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Title, Content">
    <p:spTree>
      <p:nvGrpSpPr>
        <p:cNvPr id="1" name=""/>
        <p:cNvGrpSpPr/>
        <p:nvPr/>
      </p:nvGrpSpPr>
      <p:grpSpPr>
        <a:xfrm>
          <a:off x="0" y="0"/>
          <a:ext cx="0" cy="0"/>
          <a:chOff x="0" y="0"/>
          <a:chExt cx="0" cy="0"/>
        </a:xfrm>
      </p:grpSpPr>
      <p:sp>
        <p:nvSpPr>
          <p:cNvPr id="113" name="Title Text"/>
          <p:cNvSpPr txBox="1">
            <a:spLocks noGrp="1"/>
          </p:cNvSpPr>
          <p:nvPr>
            <p:ph type="title"/>
          </p:nvPr>
        </p:nvSpPr>
        <p:spPr>
          <a:xfrm>
            <a:off x="685800" y="2130480"/>
            <a:ext cx="7771680" cy="1469881"/>
          </a:xfrm>
          <a:prstGeom prst="rect">
            <a:avLst/>
          </a:prstGeom>
        </p:spPr>
        <p:txBody>
          <a:bodyPr lIns="0" tIns="0" rIns="0" bIns="0"/>
          <a:lstStyle>
            <a:lvl1pPr>
              <a:defRPr>
                <a:blipFill rotWithShape="1">
                  <a:blip r:embed="rId2"/>
                  <a:srcRect/>
                  <a:tile tx="0" ty="0" sx="100000" sy="100000" flip="none" algn="tl"/>
                </a:blipFill>
              </a:defRPr>
            </a:lvl1pPr>
          </a:lstStyle>
          <a:p>
            <a:pPr>
              <a:defRPr>
                <a:blipFill rotWithShape="1">
                  <a:blip r:embed="rId2"/>
                  <a:srcRect/>
                  <a:tile tx="0" ty="0" sx="100000" sy="100000" flip="none" algn="tl"/>
                </a:blipFill>
              </a:defRPr>
            </a:pPr>
            <a:r>
              <a:rPr>
                <a:blipFill rotWithShape="1">
                  <a:blip r:embed="rId2"/>
                  <a:srcRect/>
                  <a:tile tx="0" ty="0" sx="100000" sy="100000" flip="none" algn="tl"/>
                </a:blipFill>
              </a:rPr>
              <a:t>Title Text</a:t>
            </a:r>
          </a:p>
        </p:txBody>
      </p:sp>
      <p:sp>
        <p:nvSpPr>
          <p:cNvPr id="114" name="Body Level One…"/>
          <p:cNvSpPr txBox="1">
            <a:spLocks noGrp="1"/>
          </p:cNvSpPr>
          <p:nvPr>
            <p:ph type="body" idx="1"/>
          </p:nvPr>
        </p:nvSpPr>
        <p:spPr>
          <a:xfrm>
            <a:off x="457200" y="1604519"/>
            <a:ext cx="8046361" cy="3976922"/>
          </a:xfrm>
          <a:prstGeom prst="rect">
            <a:avLst/>
          </a:prstGeom>
        </p:spPr>
        <p:txBody>
          <a:bodyPr lIns="0" tIns="0" rIns="0" bIns="0"/>
          <a:lstStyle/>
          <a:p>
            <a:r>
              <a:t>Body Level One</a:t>
            </a:r>
          </a:p>
          <a:p>
            <a:pPr lvl="1"/>
            <a:r>
              <a:t>Body Level Two</a:t>
            </a:r>
          </a:p>
          <a:p>
            <a:pPr lvl="2"/>
            <a:r>
              <a:t>Body Level Three</a:t>
            </a:r>
          </a:p>
          <a:p>
            <a:pPr lvl="3"/>
            <a:r>
              <a:t>Body Level Four</a:t>
            </a:r>
          </a:p>
          <a:p>
            <a:pPr lvl="4"/>
            <a:r>
              <a:t>Body Level Five</a:t>
            </a:r>
          </a:p>
        </p:txBody>
      </p:sp>
      <p:sp>
        <p:nvSpPr>
          <p:cNvPr id="115" name="Slide Number"/>
          <p:cNvSpPr txBox="1">
            <a:spLocks noGrp="1"/>
          </p:cNvSpPr>
          <p:nvPr>
            <p:ph type="sldNum" sz="quarter" idx="2"/>
          </p:nvPr>
        </p:nvSpPr>
        <p:spPr>
          <a:xfrm>
            <a:off x="5486400" y="6172200"/>
            <a:ext cx="2133600" cy="3683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29" name="Title Text"/>
          <p:cNvSpPr txBox="1">
            <a:spLocks noGrp="1"/>
          </p:cNvSpPr>
          <p:nvPr>
            <p:ph type="title"/>
          </p:nvPr>
        </p:nvSpPr>
        <p:spPr>
          <a:prstGeom prst="rect">
            <a:avLst/>
          </a:prstGeom>
        </p:spPr>
        <p:txBody>
          <a:bodyPr/>
          <a:lstStyle>
            <a:lvl1pPr>
              <a:defRPr>
                <a:blipFill rotWithShape="1">
                  <a:blip r:embed="rId2"/>
                  <a:srcRect/>
                  <a:tile tx="0" ty="0" sx="100000" sy="100000" flip="none" algn="tl"/>
                </a:blipFill>
              </a:defRPr>
            </a:lvl1pPr>
          </a:lstStyle>
          <a:p>
            <a:pPr>
              <a:defRPr>
                <a:blipFill rotWithShape="1">
                  <a:blip r:embed="rId2"/>
                  <a:srcRect/>
                  <a:tile tx="0" ty="0" sx="100000" sy="100000" flip="none" algn="tl"/>
                </a:blipFill>
              </a:defRPr>
            </a:pPr>
            <a:r>
              <a:rPr>
                <a:blipFill rotWithShape="1">
                  <a:blip r:embed="rId2"/>
                  <a:srcRect/>
                  <a:tile tx="0" ty="0" sx="100000" sy="100000" flip="none" algn="tl"/>
                </a:blipFill>
              </a:rPr>
              <a:t>Title Text</a:t>
            </a:r>
          </a:p>
        </p:txBody>
      </p:sp>
      <p:sp>
        <p:nvSpPr>
          <p:cNvPr id="30" name="Body Level One…"/>
          <p:cNvSpPr txBox="1">
            <a:spLocks noGrp="1"/>
          </p:cNvSpPr>
          <p:nvPr>
            <p:ph type="body" idx="1"/>
          </p:nvPr>
        </p:nvSpPr>
        <p:spPr>
          <a:xfrm>
            <a:off x="685800" y="2121407"/>
            <a:ext cx="7772400" cy="4050793"/>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3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Section Header">
    <p:spTree>
      <p:nvGrpSpPr>
        <p:cNvPr id="1" name=""/>
        <p:cNvGrpSpPr/>
        <p:nvPr/>
      </p:nvGrpSpPr>
      <p:grpSpPr>
        <a:xfrm>
          <a:off x="0" y="0"/>
          <a:ext cx="0" cy="0"/>
          <a:chOff x="0" y="0"/>
          <a:chExt cx="0" cy="0"/>
        </a:xfrm>
      </p:grpSpPr>
      <p:sp>
        <p:nvSpPr>
          <p:cNvPr id="38" name="Rectangle 6"/>
          <p:cNvSpPr/>
          <p:nvPr/>
        </p:nvSpPr>
        <p:spPr>
          <a:xfrm>
            <a:off x="0" y="4917988"/>
            <a:ext cx="9144000" cy="1940012"/>
          </a:xfrm>
          <a:prstGeom prst="rect">
            <a:avLst/>
          </a:prstGeom>
          <a:blipFill>
            <a:blip r:embed="rId2"/>
          </a:blipFill>
          <a:ln w="12700">
            <a:miter lim="400000"/>
          </a:ln>
        </p:spPr>
        <p:txBody>
          <a:bodyPr lIns="45719" rIns="45719"/>
          <a:lstStyle/>
          <a:p>
            <a:endParaRPr/>
          </a:p>
        </p:txBody>
      </p:sp>
      <p:sp>
        <p:nvSpPr>
          <p:cNvPr id="39" name="Title Text"/>
          <p:cNvSpPr txBox="1">
            <a:spLocks noGrp="1"/>
          </p:cNvSpPr>
          <p:nvPr>
            <p:ph type="title"/>
          </p:nvPr>
        </p:nvSpPr>
        <p:spPr>
          <a:xfrm>
            <a:off x="1625346" y="1225296"/>
            <a:ext cx="6960870" cy="3520441"/>
          </a:xfrm>
          <a:prstGeom prst="rect">
            <a:avLst/>
          </a:prstGeom>
        </p:spPr>
        <p:txBody>
          <a:bodyPr/>
          <a:lstStyle>
            <a:lvl1pPr>
              <a:lnSpc>
                <a:spcPct val="80000"/>
              </a:lnSpc>
              <a:defRPr sz="6400">
                <a:blipFill rotWithShape="1">
                  <a:blip r:embed="rId3"/>
                  <a:srcRect/>
                  <a:tile tx="0" ty="0" sx="100000" sy="100000" flip="none" algn="tl"/>
                </a:blipFill>
              </a:defRPr>
            </a:lvl1pPr>
          </a:lstStyle>
          <a:p>
            <a:pPr>
              <a:defRPr>
                <a:blipFill rotWithShape="1">
                  <a:blip r:embed="rId3"/>
                  <a:srcRect/>
                  <a:tile tx="0" ty="0" sx="100000" sy="100000" flip="none" algn="tl"/>
                </a:blipFill>
              </a:defRPr>
            </a:pPr>
            <a:r>
              <a:rPr>
                <a:blipFill rotWithShape="1">
                  <a:blip r:embed="rId3"/>
                  <a:srcRect/>
                  <a:tile tx="0" ty="0" sx="100000" sy="100000" flip="none" algn="tl"/>
                </a:blipFill>
              </a:rPr>
              <a:t>Title Text</a:t>
            </a:r>
          </a:p>
        </p:txBody>
      </p:sp>
      <p:sp>
        <p:nvSpPr>
          <p:cNvPr id="40" name="Body Level One…"/>
          <p:cNvSpPr txBox="1">
            <a:spLocks noGrp="1"/>
          </p:cNvSpPr>
          <p:nvPr>
            <p:ph type="body" sz="quarter" idx="1"/>
          </p:nvPr>
        </p:nvSpPr>
        <p:spPr>
          <a:xfrm>
            <a:off x="1624330" y="5020055"/>
            <a:ext cx="6789420" cy="1066801"/>
          </a:xfrm>
          <a:prstGeom prst="rect">
            <a:avLst/>
          </a:prstGeom>
        </p:spPr>
        <p:txBody>
          <a:bodyPr/>
          <a:lstStyle>
            <a:lvl1pPr marL="0" indent="0">
              <a:buClrTx/>
              <a:buSzTx/>
              <a:buNone/>
              <a:defRPr sz="1800">
                <a:solidFill>
                  <a:srgbClr val="6A240B"/>
                </a:solidFill>
              </a:defRPr>
            </a:lvl1pPr>
            <a:lvl2pPr marL="0" indent="457200">
              <a:buClrTx/>
              <a:buSzTx/>
              <a:buNone/>
              <a:defRPr sz="1800">
                <a:solidFill>
                  <a:srgbClr val="6A240B"/>
                </a:solidFill>
              </a:defRPr>
            </a:lvl2pPr>
            <a:lvl3pPr marL="0" indent="914400">
              <a:buClrTx/>
              <a:buSzTx/>
              <a:buNone/>
              <a:defRPr sz="1800">
                <a:solidFill>
                  <a:srgbClr val="6A240B"/>
                </a:solidFill>
              </a:defRPr>
            </a:lvl3pPr>
            <a:lvl4pPr marL="0" indent="1371600">
              <a:buClrTx/>
              <a:buSzTx/>
              <a:buNone/>
              <a:defRPr sz="1800">
                <a:solidFill>
                  <a:srgbClr val="6A240B"/>
                </a:solidFill>
              </a:defRPr>
            </a:lvl4pPr>
            <a:lvl5pPr marL="0" indent="1828800">
              <a:buClrTx/>
              <a:buSzTx/>
              <a:buNone/>
              <a:defRPr sz="1800">
                <a:solidFill>
                  <a:srgbClr val="6A240B"/>
                </a:solidFill>
              </a:defRPr>
            </a:lvl5pPr>
          </a:lstStyle>
          <a:p>
            <a:r>
              <a:t>Body Level One</a:t>
            </a:r>
          </a:p>
          <a:p>
            <a:pPr lvl="1"/>
            <a:r>
              <a:t>Body Level Two</a:t>
            </a:r>
          </a:p>
          <a:p>
            <a:pPr lvl="2"/>
            <a:r>
              <a:t>Body Level Three</a:t>
            </a:r>
          </a:p>
          <a:p>
            <a:pPr lvl="3"/>
            <a:r>
              <a:t>Body Level Four</a:t>
            </a:r>
          </a:p>
          <a:p>
            <a:pPr lvl="4"/>
            <a:r>
              <a:t>Body Level Five</a:t>
            </a:r>
          </a:p>
        </p:txBody>
      </p:sp>
      <p:grpSp>
        <p:nvGrpSpPr>
          <p:cNvPr id="43" name="Group 7"/>
          <p:cNvGrpSpPr/>
          <p:nvPr/>
        </p:nvGrpSpPr>
        <p:grpSpPr>
          <a:xfrm>
            <a:off x="633861" y="2430622"/>
            <a:ext cx="914401" cy="914401"/>
            <a:chOff x="0" y="0"/>
            <a:chExt cx="914400" cy="914400"/>
          </a:xfrm>
        </p:grpSpPr>
        <p:sp>
          <p:nvSpPr>
            <p:cNvPr id="41" name="Oval 8"/>
            <p:cNvSpPr/>
            <p:nvPr/>
          </p:nvSpPr>
          <p:spPr>
            <a:xfrm>
              <a:off x="0" y="0"/>
              <a:ext cx="914400" cy="914400"/>
            </a:xfrm>
            <a:prstGeom prst="ellipse">
              <a:avLst/>
            </a:prstGeom>
            <a:blipFill rotWithShape="1">
              <a:blip r:embed="rId4"/>
              <a:srcRect/>
              <a:tile tx="0" ty="0" sx="100000" sy="100000" flip="none" algn="tl"/>
            </a:blipFill>
            <a:ln w="12700" cap="flat">
              <a:noFill/>
              <a:miter lim="400000"/>
            </a:ln>
            <a:effectLst/>
          </p:spPr>
          <p:txBody>
            <a:bodyPr wrap="square" lIns="45719" tIns="45719" rIns="45719" bIns="45719" numCol="1" anchor="t">
              <a:noAutofit/>
            </a:bodyPr>
            <a:lstStyle/>
            <a:p>
              <a:endParaRPr/>
            </a:p>
          </p:txBody>
        </p:sp>
        <p:sp>
          <p:nvSpPr>
            <p:cNvPr id="42" name="Oval 9"/>
            <p:cNvSpPr/>
            <p:nvPr/>
          </p:nvSpPr>
          <p:spPr>
            <a:xfrm>
              <a:off x="91440" y="91439"/>
              <a:ext cx="731521" cy="731521"/>
            </a:xfrm>
            <a:prstGeom prst="ellipse">
              <a:avLst/>
            </a:prstGeom>
            <a:noFill/>
            <a:ln w="25400" cap="flat">
              <a:solidFill>
                <a:srgbClr val="FFFFFF"/>
              </a:solidFill>
              <a:prstDash val="solid"/>
              <a:round/>
            </a:ln>
            <a:effectLst/>
          </p:spPr>
          <p:txBody>
            <a:bodyPr wrap="square" lIns="45719" tIns="45719" rIns="45719" bIns="45719" numCol="1" anchor="t">
              <a:noAutofit/>
            </a:bodyPr>
            <a:lstStyle/>
            <a:p>
              <a:endParaRPr/>
            </a:p>
          </p:txBody>
        </p:sp>
      </p:grpSp>
      <p:sp>
        <p:nvSpPr>
          <p:cNvPr id="44" name="Slide Number"/>
          <p:cNvSpPr txBox="1">
            <a:spLocks noGrp="1"/>
          </p:cNvSpPr>
          <p:nvPr>
            <p:ph type="sldNum" sz="quarter" idx="2"/>
          </p:nvPr>
        </p:nvSpPr>
        <p:spPr>
          <a:xfrm>
            <a:off x="823895" y="2642747"/>
            <a:ext cx="534334" cy="452052"/>
          </a:xfrm>
          <a:prstGeom prst="rect">
            <a:avLst/>
          </a:prstGeom>
        </p:spPr>
        <p:txBody>
          <a:bodyPr/>
          <a:lstStyle>
            <a:lvl1pPr>
              <a:defRPr sz="2800"/>
            </a:lvl1p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wo Content">
    <p:spTree>
      <p:nvGrpSpPr>
        <p:cNvPr id="1" name=""/>
        <p:cNvGrpSpPr/>
        <p:nvPr/>
      </p:nvGrpSpPr>
      <p:grpSpPr>
        <a:xfrm>
          <a:off x="0" y="0"/>
          <a:ext cx="0" cy="0"/>
          <a:chOff x="0" y="0"/>
          <a:chExt cx="0" cy="0"/>
        </a:xfrm>
      </p:grpSpPr>
      <p:sp>
        <p:nvSpPr>
          <p:cNvPr id="51" name="Title Text"/>
          <p:cNvSpPr txBox="1">
            <a:spLocks noGrp="1"/>
          </p:cNvSpPr>
          <p:nvPr>
            <p:ph type="title"/>
          </p:nvPr>
        </p:nvSpPr>
        <p:spPr>
          <a:prstGeom prst="rect">
            <a:avLst/>
          </a:prstGeom>
        </p:spPr>
        <p:txBody>
          <a:bodyPr/>
          <a:lstStyle>
            <a:lvl1pPr>
              <a:defRPr>
                <a:blipFill rotWithShape="1">
                  <a:blip r:embed="rId2"/>
                  <a:srcRect/>
                  <a:tile tx="0" ty="0" sx="100000" sy="100000" flip="none" algn="tl"/>
                </a:blipFill>
              </a:defRPr>
            </a:lvl1pPr>
          </a:lstStyle>
          <a:p>
            <a:pPr>
              <a:defRPr>
                <a:blipFill rotWithShape="1">
                  <a:blip r:embed="rId2"/>
                  <a:srcRect/>
                  <a:tile tx="0" ty="0" sx="100000" sy="100000" flip="none" algn="tl"/>
                </a:blipFill>
              </a:defRPr>
            </a:pPr>
            <a:r>
              <a:rPr>
                <a:blipFill rotWithShape="1">
                  <a:blip r:embed="rId2"/>
                  <a:srcRect/>
                  <a:tile tx="0" ty="0" sx="100000" sy="100000" flip="none" algn="tl"/>
                </a:blipFill>
              </a:rPr>
              <a:t>Title Text</a:t>
            </a:r>
          </a:p>
        </p:txBody>
      </p:sp>
      <p:sp>
        <p:nvSpPr>
          <p:cNvPr id="52" name="Body Level One…"/>
          <p:cNvSpPr txBox="1">
            <a:spLocks noGrp="1"/>
          </p:cNvSpPr>
          <p:nvPr>
            <p:ph type="body" sz="half" idx="1"/>
          </p:nvPr>
        </p:nvSpPr>
        <p:spPr>
          <a:xfrm>
            <a:off x="685800" y="2194560"/>
            <a:ext cx="3657600" cy="3977641"/>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5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Comparison">
    <p:spTree>
      <p:nvGrpSpPr>
        <p:cNvPr id="1" name=""/>
        <p:cNvGrpSpPr/>
        <p:nvPr/>
      </p:nvGrpSpPr>
      <p:grpSpPr>
        <a:xfrm>
          <a:off x="0" y="0"/>
          <a:ext cx="0" cy="0"/>
          <a:chOff x="0" y="0"/>
          <a:chExt cx="0" cy="0"/>
        </a:xfrm>
      </p:grpSpPr>
      <p:sp>
        <p:nvSpPr>
          <p:cNvPr id="60" name="Title Text"/>
          <p:cNvSpPr txBox="1">
            <a:spLocks noGrp="1"/>
          </p:cNvSpPr>
          <p:nvPr>
            <p:ph type="title"/>
          </p:nvPr>
        </p:nvSpPr>
        <p:spPr>
          <a:prstGeom prst="rect">
            <a:avLst/>
          </a:prstGeom>
        </p:spPr>
        <p:txBody>
          <a:bodyPr/>
          <a:lstStyle>
            <a:lvl1pPr>
              <a:defRPr>
                <a:blipFill rotWithShape="1">
                  <a:blip r:embed="rId2"/>
                  <a:srcRect/>
                  <a:tile tx="0" ty="0" sx="100000" sy="100000" flip="none" algn="tl"/>
                </a:blipFill>
              </a:defRPr>
            </a:lvl1pPr>
          </a:lstStyle>
          <a:p>
            <a:pPr>
              <a:defRPr>
                <a:blipFill rotWithShape="1">
                  <a:blip r:embed="rId2"/>
                  <a:srcRect/>
                  <a:tile tx="0" ty="0" sx="100000" sy="100000" flip="none" algn="tl"/>
                </a:blipFill>
              </a:defRPr>
            </a:pPr>
            <a:r>
              <a:rPr>
                <a:blipFill rotWithShape="1">
                  <a:blip r:embed="rId2"/>
                  <a:srcRect/>
                  <a:tile tx="0" ty="0" sx="100000" sy="100000" flip="none" algn="tl"/>
                </a:blipFill>
              </a:rPr>
              <a:t>Title Text</a:t>
            </a:r>
          </a:p>
        </p:txBody>
      </p:sp>
      <p:sp>
        <p:nvSpPr>
          <p:cNvPr id="61" name="Body Level One…"/>
          <p:cNvSpPr txBox="1">
            <a:spLocks noGrp="1"/>
          </p:cNvSpPr>
          <p:nvPr>
            <p:ph type="body" sz="quarter" idx="1"/>
          </p:nvPr>
        </p:nvSpPr>
        <p:spPr>
          <a:xfrm>
            <a:off x="685800" y="2048255"/>
            <a:ext cx="3657600" cy="640082"/>
          </a:xfrm>
          <a:prstGeom prst="rect">
            <a:avLst/>
          </a:prstGeom>
        </p:spPr>
        <p:txBody>
          <a:bodyPr anchor="ctr"/>
          <a:lstStyle>
            <a:lvl1pPr marL="0" indent="0">
              <a:buClrTx/>
              <a:buSzTx/>
              <a:buNone/>
              <a:defRPr>
                <a:solidFill>
                  <a:srgbClr val="9E3611"/>
                </a:solidFill>
                <a:latin typeface="Rockwell Bold"/>
                <a:ea typeface="Rockwell Bold"/>
                <a:cs typeface="Rockwell Bold"/>
                <a:sym typeface="Rockwell Bold"/>
              </a:defRPr>
            </a:lvl1pPr>
            <a:lvl2pPr marL="0" indent="457200">
              <a:buClrTx/>
              <a:buSzTx/>
              <a:buNone/>
              <a:defRPr>
                <a:solidFill>
                  <a:srgbClr val="9E3611"/>
                </a:solidFill>
                <a:latin typeface="Rockwell Bold"/>
                <a:ea typeface="Rockwell Bold"/>
                <a:cs typeface="Rockwell Bold"/>
                <a:sym typeface="Rockwell Bold"/>
              </a:defRPr>
            </a:lvl2pPr>
            <a:lvl3pPr marL="0" indent="914400">
              <a:buClrTx/>
              <a:buSzTx/>
              <a:buNone/>
              <a:defRPr>
                <a:solidFill>
                  <a:srgbClr val="9E3611"/>
                </a:solidFill>
                <a:latin typeface="Rockwell Bold"/>
                <a:ea typeface="Rockwell Bold"/>
                <a:cs typeface="Rockwell Bold"/>
                <a:sym typeface="Rockwell Bold"/>
              </a:defRPr>
            </a:lvl3pPr>
            <a:lvl4pPr marL="0" indent="1371600">
              <a:buClrTx/>
              <a:buSzTx/>
              <a:buNone/>
              <a:defRPr>
                <a:solidFill>
                  <a:srgbClr val="9E3611"/>
                </a:solidFill>
                <a:latin typeface="Rockwell Bold"/>
                <a:ea typeface="Rockwell Bold"/>
                <a:cs typeface="Rockwell Bold"/>
                <a:sym typeface="Rockwell Bold"/>
              </a:defRPr>
            </a:lvl4pPr>
            <a:lvl5pPr marL="0" indent="1828800">
              <a:buClrTx/>
              <a:buSzTx/>
              <a:buNone/>
              <a:defRPr>
                <a:solidFill>
                  <a:srgbClr val="9E3611"/>
                </a:solidFill>
                <a:latin typeface="Rockwell Bold"/>
                <a:ea typeface="Rockwell Bold"/>
                <a:cs typeface="Rockwell Bold"/>
                <a:sym typeface="Rockwell Bold"/>
              </a:defRPr>
            </a:lvl5pPr>
          </a:lstStyle>
          <a:p>
            <a:r>
              <a:t>Body Level One</a:t>
            </a:r>
          </a:p>
          <a:p>
            <a:pPr lvl="1"/>
            <a:r>
              <a:t>Body Level Two</a:t>
            </a:r>
          </a:p>
          <a:p>
            <a:pPr lvl="2"/>
            <a:r>
              <a:t>Body Level Three</a:t>
            </a:r>
          </a:p>
          <a:p>
            <a:pPr lvl="3"/>
            <a:r>
              <a:t>Body Level Four</a:t>
            </a:r>
          </a:p>
          <a:p>
            <a:pPr lvl="4"/>
            <a:r>
              <a:t>Body Level Five</a:t>
            </a:r>
          </a:p>
        </p:txBody>
      </p:sp>
      <p:sp>
        <p:nvSpPr>
          <p:cNvPr id="62" name="Text Placeholder 4"/>
          <p:cNvSpPr>
            <a:spLocks noGrp="1"/>
          </p:cNvSpPr>
          <p:nvPr>
            <p:ph type="body" sz="quarter" idx="21"/>
          </p:nvPr>
        </p:nvSpPr>
        <p:spPr>
          <a:xfrm>
            <a:off x="4820792" y="2048255"/>
            <a:ext cx="3657601" cy="640082"/>
          </a:xfrm>
          <a:prstGeom prst="rect">
            <a:avLst/>
          </a:prstGeom>
        </p:spPr>
        <p:txBody>
          <a:bodyPr anchor="ctr"/>
          <a:lstStyle/>
          <a:p>
            <a:pPr marL="0" indent="0">
              <a:buClrTx/>
              <a:buSzTx/>
              <a:buNone/>
              <a:defRPr>
                <a:solidFill>
                  <a:srgbClr val="9E3611"/>
                </a:solidFill>
                <a:latin typeface="Rockwell Bold"/>
                <a:ea typeface="Rockwell Bold"/>
                <a:cs typeface="Rockwell Bold"/>
                <a:sym typeface="Rockwell Bold"/>
              </a:defRPr>
            </a:pPr>
            <a:endParaRPr/>
          </a:p>
        </p:txBody>
      </p:sp>
      <p:sp>
        <p:nvSpPr>
          <p:cNvPr id="6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70" name="Title Text"/>
          <p:cNvSpPr txBox="1">
            <a:spLocks noGrp="1"/>
          </p:cNvSpPr>
          <p:nvPr>
            <p:ph type="title"/>
          </p:nvPr>
        </p:nvSpPr>
        <p:spPr>
          <a:prstGeom prst="rect">
            <a:avLst/>
          </a:prstGeom>
        </p:spPr>
        <p:txBody>
          <a:bodyPr/>
          <a:lstStyle>
            <a:lvl1pPr>
              <a:defRPr>
                <a:blipFill rotWithShape="1">
                  <a:blip r:embed="rId2"/>
                  <a:srcRect/>
                  <a:tile tx="0" ty="0" sx="100000" sy="100000" flip="none" algn="tl"/>
                </a:blipFill>
              </a:defRPr>
            </a:lvl1pPr>
          </a:lstStyle>
          <a:p>
            <a:pPr>
              <a:defRPr>
                <a:blipFill rotWithShape="1">
                  <a:blip r:embed="rId2"/>
                  <a:srcRect/>
                  <a:tile tx="0" ty="0" sx="100000" sy="100000" flip="none" algn="tl"/>
                </a:blipFill>
              </a:defRPr>
            </a:pPr>
            <a:r>
              <a:rPr>
                <a:blipFill rotWithShape="1">
                  <a:blip r:embed="rId2"/>
                  <a:srcRect/>
                  <a:tile tx="0" ty="0" sx="100000" sy="100000" flip="none" algn="tl"/>
                </a:blipFill>
              </a:rPr>
              <a:t>Title Text</a:t>
            </a:r>
          </a:p>
        </p:txBody>
      </p:sp>
      <p:sp>
        <p:nvSpPr>
          <p:cNvPr id="7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7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Content with Caption">
    <p:spTree>
      <p:nvGrpSpPr>
        <p:cNvPr id="1" name=""/>
        <p:cNvGrpSpPr/>
        <p:nvPr/>
      </p:nvGrpSpPr>
      <p:grpSpPr>
        <a:xfrm>
          <a:off x="0" y="0"/>
          <a:ext cx="0" cy="0"/>
          <a:chOff x="0" y="0"/>
          <a:chExt cx="0" cy="0"/>
        </a:xfrm>
      </p:grpSpPr>
      <p:sp>
        <p:nvSpPr>
          <p:cNvPr id="85" name="Rectangle 7"/>
          <p:cNvSpPr/>
          <p:nvPr/>
        </p:nvSpPr>
        <p:spPr>
          <a:xfrm>
            <a:off x="6227805" y="0"/>
            <a:ext cx="2916195" cy="6858001"/>
          </a:xfrm>
          <a:prstGeom prst="rect">
            <a:avLst/>
          </a:prstGeom>
          <a:blipFill>
            <a:blip r:embed="rId2"/>
          </a:blipFill>
          <a:ln w="12700">
            <a:miter lim="400000"/>
          </a:ln>
        </p:spPr>
        <p:txBody>
          <a:bodyPr lIns="45719" rIns="45719"/>
          <a:lstStyle/>
          <a:p>
            <a:endParaRPr/>
          </a:p>
        </p:txBody>
      </p:sp>
      <p:sp>
        <p:nvSpPr>
          <p:cNvPr id="86" name="Title Text"/>
          <p:cNvSpPr txBox="1">
            <a:spLocks noGrp="1"/>
          </p:cNvSpPr>
          <p:nvPr>
            <p:ph type="title"/>
          </p:nvPr>
        </p:nvSpPr>
        <p:spPr>
          <a:xfrm>
            <a:off x="6412229" y="685800"/>
            <a:ext cx="2400301" cy="1737361"/>
          </a:xfrm>
          <a:prstGeom prst="rect">
            <a:avLst/>
          </a:prstGeom>
        </p:spPr>
        <p:txBody>
          <a:bodyPr anchor="b"/>
          <a:lstStyle>
            <a:lvl1pPr>
              <a:defRPr sz="2800">
                <a:blipFill rotWithShape="1">
                  <a:blip r:embed="rId3"/>
                  <a:srcRect/>
                  <a:tile tx="0" ty="0" sx="100000" sy="100000" flip="none" algn="tl"/>
                </a:blipFill>
              </a:defRPr>
            </a:lvl1pPr>
          </a:lstStyle>
          <a:p>
            <a:pPr>
              <a:defRPr>
                <a:blipFill rotWithShape="1">
                  <a:blip r:embed="rId3"/>
                  <a:srcRect/>
                  <a:tile tx="0" ty="0" sx="100000" sy="100000" flip="none" algn="tl"/>
                </a:blipFill>
              </a:defRPr>
            </a:pPr>
            <a:r>
              <a:rPr>
                <a:blipFill rotWithShape="1">
                  <a:blip r:embed="rId3"/>
                  <a:srcRect/>
                  <a:tile tx="0" ty="0" sx="100000" sy="100000" flip="none" algn="tl"/>
                </a:blipFill>
              </a:rPr>
              <a:t>Title Text</a:t>
            </a:r>
          </a:p>
        </p:txBody>
      </p:sp>
      <p:sp>
        <p:nvSpPr>
          <p:cNvPr id="87" name="Body Level One…"/>
          <p:cNvSpPr txBox="1">
            <a:spLocks noGrp="1"/>
          </p:cNvSpPr>
          <p:nvPr>
            <p:ph type="body" idx="1"/>
          </p:nvPr>
        </p:nvSpPr>
        <p:spPr>
          <a:xfrm>
            <a:off x="628650" y="685800"/>
            <a:ext cx="5033772" cy="5020056"/>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88" name="Text Placeholder 3"/>
          <p:cNvSpPr>
            <a:spLocks noGrp="1"/>
          </p:cNvSpPr>
          <p:nvPr>
            <p:ph type="body" sz="quarter" idx="21"/>
          </p:nvPr>
        </p:nvSpPr>
        <p:spPr>
          <a:xfrm>
            <a:off x="6412229" y="2423160"/>
            <a:ext cx="2400301" cy="3291841"/>
          </a:xfrm>
          <a:prstGeom prst="rect">
            <a:avLst/>
          </a:prstGeom>
        </p:spPr>
        <p:txBody>
          <a:bodyPr/>
          <a:lstStyle/>
          <a:p>
            <a:pPr marL="0" indent="0">
              <a:lnSpc>
                <a:spcPct val="100000"/>
              </a:lnSpc>
              <a:spcBef>
                <a:spcPts val="1000"/>
              </a:spcBef>
              <a:buClrTx/>
              <a:buSzTx/>
              <a:buNone/>
              <a:defRPr sz="1300">
                <a:solidFill>
                  <a:srgbClr val="6A240B"/>
                </a:solidFill>
              </a:defRPr>
            </a:pPr>
            <a:endParaRPr/>
          </a:p>
        </p:txBody>
      </p:sp>
      <p:grpSp>
        <p:nvGrpSpPr>
          <p:cNvPr id="91" name="Group 11"/>
          <p:cNvGrpSpPr/>
          <p:nvPr/>
        </p:nvGrpSpPr>
        <p:grpSpPr>
          <a:xfrm>
            <a:off x="8522664" y="6255258"/>
            <a:ext cx="393193" cy="393193"/>
            <a:chOff x="0" y="0"/>
            <a:chExt cx="393192" cy="393192"/>
          </a:xfrm>
        </p:grpSpPr>
        <p:sp>
          <p:nvSpPr>
            <p:cNvPr id="89" name="Oval 12"/>
            <p:cNvSpPr/>
            <p:nvPr/>
          </p:nvSpPr>
          <p:spPr>
            <a:xfrm>
              <a:off x="-1" y="-1"/>
              <a:ext cx="393193" cy="393193"/>
            </a:xfrm>
            <a:prstGeom prst="ellipse">
              <a:avLst/>
            </a:prstGeom>
            <a:blipFill rotWithShape="1">
              <a:blip r:embed="rId4"/>
              <a:srcRect/>
              <a:tile tx="0" ty="0" sx="100000" sy="100000" flip="none" algn="tl"/>
            </a:blipFill>
            <a:ln w="12700" cap="flat">
              <a:noFill/>
              <a:miter lim="400000"/>
            </a:ln>
            <a:effectLst/>
          </p:spPr>
          <p:txBody>
            <a:bodyPr wrap="square" lIns="45719" tIns="45719" rIns="45719" bIns="45719" numCol="1" anchor="t">
              <a:noAutofit/>
            </a:bodyPr>
            <a:lstStyle/>
            <a:p>
              <a:endParaRPr/>
            </a:p>
          </p:txBody>
        </p:sp>
        <p:sp>
          <p:nvSpPr>
            <p:cNvPr id="90" name="Oval 13"/>
            <p:cNvSpPr/>
            <p:nvPr/>
          </p:nvSpPr>
          <p:spPr>
            <a:xfrm>
              <a:off x="36576" y="36575"/>
              <a:ext cx="320041" cy="320041"/>
            </a:xfrm>
            <a:prstGeom prst="ellipse">
              <a:avLst/>
            </a:prstGeom>
            <a:noFill/>
            <a:ln w="12700" cap="flat">
              <a:solidFill>
                <a:srgbClr val="FFFFFF"/>
              </a:solidFill>
              <a:prstDash val="solid"/>
              <a:round/>
            </a:ln>
            <a:effectLst/>
          </p:spPr>
          <p:txBody>
            <a:bodyPr wrap="square" lIns="45719" tIns="45719" rIns="45719" bIns="45719" numCol="1" anchor="t">
              <a:noAutofit/>
            </a:bodyPr>
            <a:lstStyle/>
            <a:p>
              <a:endParaRPr/>
            </a:p>
          </p:txBody>
        </p:sp>
      </p:grpSp>
      <p:sp>
        <p:nvSpPr>
          <p:cNvPr id="9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Picture with Caption">
    <p:spTree>
      <p:nvGrpSpPr>
        <p:cNvPr id="1" name=""/>
        <p:cNvGrpSpPr/>
        <p:nvPr/>
      </p:nvGrpSpPr>
      <p:grpSpPr>
        <a:xfrm>
          <a:off x="0" y="0"/>
          <a:ext cx="0" cy="0"/>
          <a:chOff x="0" y="0"/>
          <a:chExt cx="0" cy="0"/>
        </a:xfrm>
      </p:grpSpPr>
      <p:sp>
        <p:nvSpPr>
          <p:cNvPr id="99" name="Rectangle 10"/>
          <p:cNvSpPr/>
          <p:nvPr/>
        </p:nvSpPr>
        <p:spPr>
          <a:xfrm>
            <a:off x="6227805" y="0"/>
            <a:ext cx="2916195" cy="6858001"/>
          </a:xfrm>
          <a:prstGeom prst="rect">
            <a:avLst/>
          </a:prstGeom>
          <a:blipFill>
            <a:blip r:embed="rId2"/>
          </a:blipFill>
          <a:ln w="12700">
            <a:miter lim="400000"/>
          </a:ln>
        </p:spPr>
        <p:txBody>
          <a:bodyPr lIns="45719" rIns="45719"/>
          <a:lstStyle/>
          <a:p>
            <a:endParaRPr/>
          </a:p>
        </p:txBody>
      </p:sp>
      <p:sp>
        <p:nvSpPr>
          <p:cNvPr id="100" name="Title Text"/>
          <p:cNvSpPr txBox="1">
            <a:spLocks noGrp="1"/>
          </p:cNvSpPr>
          <p:nvPr>
            <p:ph type="title"/>
          </p:nvPr>
        </p:nvSpPr>
        <p:spPr>
          <a:xfrm>
            <a:off x="6412229" y="685800"/>
            <a:ext cx="2400301" cy="1737361"/>
          </a:xfrm>
          <a:prstGeom prst="rect">
            <a:avLst/>
          </a:prstGeom>
        </p:spPr>
        <p:txBody>
          <a:bodyPr anchor="b"/>
          <a:lstStyle>
            <a:lvl1pPr>
              <a:defRPr sz="2800">
                <a:blipFill rotWithShape="1">
                  <a:blip r:embed="rId3"/>
                  <a:srcRect/>
                  <a:tile tx="0" ty="0" sx="100000" sy="100000" flip="none" algn="tl"/>
                </a:blipFill>
              </a:defRPr>
            </a:lvl1pPr>
          </a:lstStyle>
          <a:p>
            <a:pPr>
              <a:defRPr>
                <a:blipFill rotWithShape="1">
                  <a:blip r:embed="rId3"/>
                  <a:srcRect/>
                  <a:tile tx="0" ty="0" sx="100000" sy="100000" flip="none" algn="tl"/>
                </a:blipFill>
              </a:defRPr>
            </a:pPr>
            <a:r>
              <a:rPr>
                <a:blipFill rotWithShape="1">
                  <a:blip r:embed="rId3"/>
                  <a:srcRect/>
                  <a:tile tx="0" ty="0" sx="100000" sy="100000" flip="none" algn="tl"/>
                </a:blipFill>
              </a:rPr>
              <a:t>Title Text</a:t>
            </a:r>
          </a:p>
        </p:txBody>
      </p:sp>
      <p:sp>
        <p:nvSpPr>
          <p:cNvPr id="101" name="Picture Placeholder 2"/>
          <p:cNvSpPr>
            <a:spLocks noGrp="1"/>
          </p:cNvSpPr>
          <p:nvPr>
            <p:ph type="pic" idx="21"/>
          </p:nvPr>
        </p:nvSpPr>
        <p:spPr>
          <a:xfrm>
            <a:off x="0" y="0"/>
            <a:ext cx="6227806" cy="6858000"/>
          </a:xfrm>
          <a:prstGeom prst="rect">
            <a:avLst/>
          </a:prstGeom>
        </p:spPr>
        <p:txBody>
          <a:bodyPr lIns="91439" rIns="91439">
            <a:noAutofit/>
          </a:bodyPr>
          <a:lstStyle/>
          <a:p>
            <a:endParaRPr/>
          </a:p>
        </p:txBody>
      </p:sp>
      <p:sp>
        <p:nvSpPr>
          <p:cNvPr id="102" name="Body Level One…"/>
          <p:cNvSpPr txBox="1">
            <a:spLocks noGrp="1"/>
          </p:cNvSpPr>
          <p:nvPr>
            <p:ph type="body" sz="quarter" idx="1"/>
          </p:nvPr>
        </p:nvSpPr>
        <p:spPr>
          <a:xfrm>
            <a:off x="6412229" y="2423160"/>
            <a:ext cx="2400301" cy="3291841"/>
          </a:xfrm>
          <a:prstGeom prst="rect">
            <a:avLst/>
          </a:prstGeom>
        </p:spPr>
        <p:txBody>
          <a:bodyPr/>
          <a:lstStyle>
            <a:lvl1pPr marL="0" indent="0">
              <a:lnSpc>
                <a:spcPct val="100000"/>
              </a:lnSpc>
              <a:spcBef>
                <a:spcPts val="1000"/>
              </a:spcBef>
              <a:buClrTx/>
              <a:buSzTx/>
              <a:buNone/>
              <a:defRPr sz="1300">
                <a:solidFill>
                  <a:srgbClr val="6A240B"/>
                </a:solidFill>
              </a:defRPr>
            </a:lvl1pPr>
            <a:lvl2pPr marL="0" indent="457200">
              <a:lnSpc>
                <a:spcPct val="100000"/>
              </a:lnSpc>
              <a:spcBef>
                <a:spcPts val="1000"/>
              </a:spcBef>
              <a:buClrTx/>
              <a:buSzTx/>
              <a:buNone/>
              <a:defRPr sz="1300">
                <a:solidFill>
                  <a:srgbClr val="6A240B"/>
                </a:solidFill>
              </a:defRPr>
            </a:lvl2pPr>
            <a:lvl3pPr marL="0" indent="914400">
              <a:lnSpc>
                <a:spcPct val="100000"/>
              </a:lnSpc>
              <a:spcBef>
                <a:spcPts val="1000"/>
              </a:spcBef>
              <a:buClrTx/>
              <a:buSzTx/>
              <a:buNone/>
              <a:defRPr sz="1300">
                <a:solidFill>
                  <a:srgbClr val="6A240B"/>
                </a:solidFill>
              </a:defRPr>
            </a:lvl3pPr>
            <a:lvl4pPr marL="0" indent="1371600">
              <a:lnSpc>
                <a:spcPct val="100000"/>
              </a:lnSpc>
              <a:spcBef>
                <a:spcPts val="1000"/>
              </a:spcBef>
              <a:buClrTx/>
              <a:buSzTx/>
              <a:buNone/>
              <a:defRPr sz="1300">
                <a:solidFill>
                  <a:srgbClr val="6A240B"/>
                </a:solidFill>
              </a:defRPr>
            </a:lvl4pPr>
            <a:lvl5pPr marL="0" indent="1828800">
              <a:lnSpc>
                <a:spcPct val="100000"/>
              </a:lnSpc>
              <a:spcBef>
                <a:spcPts val="1000"/>
              </a:spcBef>
              <a:buClrTx/>
              <a:buSzTx/>
              <a:buNone/>
              <a:defRPr sz="1300">
                <a:solidFill>
                  <a:srgbClr val="6A240B"/>
                </a:solidFill>
              </a:defRPr>
            </a:lvl5pPr>
          </a:lstStyle>
          <a:p>
            <a:r>
              <a:t>Body Level One</a:t>
            </a:r>
          </a:p>
          <a:p>
            <a:pPr lvl="1"/>
            <a:r>
              <a:t>Body Level Two</a:t>
            </a:r>
          </a:p>
          <a:p>
            <a:pPr lvl="2"/>
            <a:r>
              <a:t>Body Level Three</a:t>
            </a:r>
          </a:p>
          <a:p>
            <a:pPr lvl="3"/>
            <a:r>
              <a:t>Body Level Four</a:t>
            </a:r>
          </a:p>
          <a:p>
            <a:pPr lvl="4"/>
            <a:r>
              <a:t>Body Level Five</a:t>
            </a:r>
          </a:p>
        </p:txBody>
      </p:sp>
      <p:grpSp>
        <p:nvGrpSpPr>
          <p:cNvPr id="105" name="Group 11"/>
          <p:cNvGrpSpPr/>
          <p:nvPr/>
        </p:nvGrpSpPr>
        <p:grpSpPr>
          <a:xfrm>
            <a:off x="8522664" y="6255258"/>
            <a:ext cx="393193" cy="393193"/>
            <a:chOff x="0" y="0"/>
            <a:chExt cx="393192" cy="393192"/>
          </a:xfrm>
        </p:grpSpPr>
        <p:sp>
          <p:nvSpPr>
            <p:cNvPr id="103" name="Oval 12"/>
            <p:cNvSpPr/>
            <p:nvPr/>
          </p:nvSpPr>
          <p:spPr>
            <a:xfrm>
              <a:off x="-1" y="-1"/>
              <a:ext cx="393193" cy="393193"/>
            </a:xfrm>
            <a:prstGeom prst="ellipse">
              <a:avLst/>
            </a:prstGeom>
            <a:blipFill rotWithShape="1">
              <a:blip r:embed="rId4"/>
              <a:srcRect/>
              <a:tile tx="0" ty="0" sx="100000" sy="100000" flip="none" algn="tl"/>
            </a:blipFill>
            <a:ln w="12700" cap="flat">
              <a:noFill/>
              <a:miter lim="400000"/>
            </a:ln>
            <a:effectLst/>
          </p:spPr>
          <p:txBody>
            <a:bodyPr wrap="square" lIns="45719" tIns="45719" rIns="45719" bIns="45719" numCol="1" anchor="t">
              <a:noAutofit/>
            </a:bodyPr>
            <a:lstStyle/>
            <a:p>
              <a:endParaRPr/>
            </a:p>
          </p:txBody>
        </p:sp>
        <p:sp>
          <p:nvSpPr>
            <p:cNvPr id="104" name="Oval 13"/>
            <p:cNvSpPr/>
            <p:nvPr/>
          </p:nvSpPr>
          <p:spPr>
            <a:xfrm>
              <a:off x="36576" y="36575"/>
              <a:ext cx="320041" cy="320041"/>
            </a:xfrm>
            <a:prstGeom prst="ellipse">
              <a:avLst/>
            </a:prstGeom>
            <a:noFill/>
            <a:ln w="12700" cap="flat">
              <a:solidFill>
                <a:srgbClr val="FFFFFF"/>
              </a:solidFill>
              <a:prstDash val="solid"/>
              <a:round/>
            </a:ln>
            <a:effectLst/>
          </p:spPr>
          <p:txBody>
            <a:bodyPr wrap="square" lIns="45719" tIns="45719" rIns="45719" bIns="45719" numCol="1" anchor="t">
              <a:noAutofit/>
            </a:bodyPr>
            <a:lstStyle/>
            <a:p>
              <a:endParaRPr/>
            </a:p>
          </p:txBody>
        </p:sp>
      </p:grpSp>
      <p:sp>
        <p:nvSpPr>
          <p:cNvPr id="10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4" name="Group 11"/>
          <p:cNvGrpSpPr/>
          <p:nvPr/>
        </p:nvGrpSpPr>
        <p:grpSpPr>
          <a:xfrm>
            <a:off x="8522664" y="6255258"/>
            <a:ext cx="393193" cy="393193"/>
            <a:chOff x="0" y="0"/>
            <a:chExt cx="393192" cy="393192"/>
          </a:xfrm>
        </p:grpSpPr>
        <p:sp>
          <p:nvSpPr>
            <p:cNvPr id="2" name="Oval 7"/>
            <p:cNvSpPr/>
            <p:nvPr/>
          </p:nvSpPr>
          <p:spPr>
            <a:xfrm>
              <a:off x="-1" y="-1"/>
              <a:ext cx="393193" cy="393193"/>
            </a:xfrm>
            <a:prstGeom prst="ellipse">
              <a:avLst/>
            </a:prstGeom>
            <a:blipFill rotWithShape="1">
              <a:blip r:embed="rId12"/>
              <a:srcRect/>
              <a:tile tx="0" ty="0" sx="100000" sy="100000" flip="none" algn="tl"/>
            </a:blipFill>
            <a:ln w="12700" cap="flat">
              <a:noFill/>
              <a:miter lim="400000"/>
            </a:ln>
            <a:effectLst/>
          </p:spPr>
          <p:txBody>
            <a:bodyPr wrap="square" lIns="45719" tIns="45719" rIns="45719" bIns="45719" numCol="1" anchor="t">
              <a:noAutofit/>
            </a:bodyPr>
            <a:lstStyle/>
            <a:p>
              <a:endParaRPr/>
            </a:p>
          </p:txBody>
        </p:sp>
        <p:sp>
          <p:nvSpPr>
            <p:cNvPr id="3" name="Oval 8"/>
            <p:cNvSpPr/>
            <p:nvPr/>
          </p:nvSpPr>
          <p:spPr>
            <a:xfrm>
              <a:off x="36576" y="36575"/>
              <a:ext cx="320041" cy="320041"/>
            </a:xfrm>
            <a:prstGeom prst="ellipse">
              <a:avLst/>
            </a:prstGeom>
            <a:noFill/>
            <a:ln w="12700" cap="flat">
              <a:solidFill>
                <a:srgbClr val="FFFFFF"/>
              </a:solidFill>
              <a:prstDash val="solid"/>
              <a:round/>
            </a:ln>
            <a:effectLst/>
          </p:spPr>
          <p:txBody>
            <a:bodyPr wrap="square" lIns="45719" tIns="45719" rIns="45719" bIns="45719" numCol="1" anchor="t">
              <a:noAutofit/>
            </a:bodyPr>
            <a:lstStyle/>
            <a:p>
              <a:endParaRPr/>
            </a:p>
          </p:txBody>
        </p:sp>
      </p:grpSp>
      <p:sp>
        <p:nvSpPr>
          <p:cNvPr id="5" name="Title Text"/>
          <p:cNvSpPr txBox="1">
            <a:spLocks noGrp="1"/>
          </p:cNvSpPr>
          <p:nvPr>
            <p:ph type="title"/>
          </p:nvPr>
        </p:nvSpPr>
        <p:spPr>
          <a:xfrm>
            <a:off x="685800" y="484631"/>
            <a:ext cx="7772400" cy="160934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normAutofit/>
          </a:bodyPr>
          <a:lstStyle>
            <a:lvl1pPr>
              <a:defRPr>
                <a:blipFill rotWithShape="1">
                  <a:blip r:embed="rId13"/>
                  <a:srcRect/>
                  <a:tile tx="0" ty="0" sx="100000" sy="100000" flip="none" algn="tl"/>
                </a:blipFill>
              </a:defRPr>
            </a:lvl1pPr>
          </a:lstStyle>
          <a:p>
            <a:pPr>
              <a:defRPr>
                <a:blipFill rotWithShape="1">
                  <a:blip r:embed="rId13"/>
                  <a:srcRect/>
                  <a:tile tx="0" ty="0" sx="100000" sy="100000" flip="none" algn="tl"/>
                </a:blipFill>
              </a:defRPr>
            </a:pPr>
            <a:r>
              <a:rPr>
                <a:blipFill rotWithShape="1">
                  <a:blip r:embed="rId13"/>
                  <a:srcRect/>
                  <a:tile tx="0" ty="0" sx="100000" sy="100000" flip="none" algn="tl"/>
                </a:blipFill>
              </a:rPr>
              <a:t>Title Text</a:t>
            </a:r>
          </a:p>
        </p:txBody>
      </p:sp>
      <p:sp>
        <p:nvSpPr>
          <p:cNvPr id="6" name="Body Level One…"/>
          <p:cNvSpPr txBox="1">
            <a:spLocks noGrp="1"/>
          </p:cNvSpPr>
          <p:nvPr>
            <p:ph type="body" idx="1"/>
          </p:nvPr>
        </p:nvSpPr>
        <p:spPr>
          <a:xfrm>
            <a:off x="457200" y="1600200"/>
            <a:ext cx="8229600" cy="45259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ormAutofit/>
          </a:bodyPr>
          <a:lstStyle/>
          <a:p>
            <a:r>
              <a:t>Body Level One</a:t>
            </a:r>
          </a:p>
          <a:p>
            <a:pPr lvl="1"/>
            <a:r>
              <a:t>Body Level Two</a:t>
            </a:r>
          </a:p>
          <a:p>
            <a:pPr lvl="2"/>
            <a:r>
              <a:t>Body Level Three</a:t>
            </a:r>
          </a:p>
          <a:p>
            <a:pPr lvl="3"/>
            <a:r>
              <a:t>Body Level Four</a:t>
            </a:r>
          </a:p>
          <a:p>
            <a:pPr lvl="4"/>
            <a:r>
              <a:t>Body Level Five</a:t>
            </a:r>
          </a:p>
        </p:txBody>
      </p:sp>
      <p:sp>
        <p:nvSpPr>
          <p:cNvPr id="7" name="Slide Number"/>
          <p:cNvSpPr txBox="1">
            <a:spLocks noGrp="1"/>
          </p:cNvSpPr>
          <p:nvPr>
            <p:ph type="sldNum" sz="quarter" idx="2"/>
          </p:nvPr>
        </p:nvSpPr>
        <p:spPr>
          <a:xfrm>
            <a:off x="8592201" y="6341061"/>
            <a:ext cx="262350" cy="228573"/>
          </a:xfrm>
          <a:prstGeom prst="rect">
            <a:avLst/>
          </a:prstGeom>
          <a:ln w="12700">
            <a:miter lim="400000"/>
          </a:ln>
        </p:spPr>
        <p:txBody>
          <a:bodyPr wrap="none" lIns="45719" rIns="45719" anchor="ctr">
            <a:spAutoFit/>
          </a:bodyPr>
          <a:lstStyle>
            <a:lvl1pPr algn="ctr">
              <a:defRPr sz="1100" spc="-70">
                <a:solidFill>
                  <a:srgbClr val="FFFFFF"/>
                </a:solidFill>
                <a:latin typeface="Rockwell Bold"/>
                <a:ea typeface="Rockwell Bold"/>
                <a:cs typeface="Rockwell Bold"/>
                <a:sym typeface="Rockwell Bold"/>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ransition spd="med"/>
  <p:txStyles>
    <p:titleStyle>
      <a:lvl1pPr marL="0" marR="0" indent="0" algn="l" defTabSz="914400" rtl="0" latinLnBrk="0">
        <a:lnSpc>
          <a:spcPct val="90000"/>
        </a:lnSpc>
        <a:spcBef>
          <a:spcPts val="0"/>
        </a:spcBef>
        <a:spcAft>
          <a:spcPts val="0"/>
        </a:spcAft>
        <a:buClrTx/>
        <a:buSzTx/>
        <a:buFontTx/>
        <a:buNone/>
        <a:tabLst/>
        <a:defRPr sz="4200" b="0" i="0" u="none" strike="noStrike" cap="all" spc="0" baseline="0">
          <a:blipFill rotWithShape="1">
            <a:blip r:embed="rId13"/>
            <a:srcRect/>
            <a:tile tx="0" ty="0" sx="100000" sy="100000" flip="none" algn="tl"/>
          </a:blipFill>
          <a:uFillTx/>
          <a:latin typeface="Rockwell Condensed"/>
          <a:ea typeface="Rockwell Condensed"/>
          <a:cs typeface="Rockwell Condensed"/>
          <a:sym typeface="Rockwell Condensed"/>
        </a:defRPr>
      </a:lvl1pPr>
      <a:lvl2pPr marL="0" marR="0" indent="0" algn="l" defTabSz="914400" rtl="0" latinLnBrk="0">
        <a:lnSpc>
          <a:spcPct val="90000"/>
        </a:lnSpc>
        <a:spcBef>
          <a:spcPts val="0"/>
        </a:spcBef>
        <a:spcAft>
          <a:spcPts val="0"/>
        </a:spcAft>
        <a:buClrTx/>
        <a:buSzTx/>
        <a:buFontTx/>
        <a:buNone/>
        <a:tabLst/>
        <a:defRPr sz="4200" b="0" i="0" u="none" strike="noStrike" cap="all" spc="0" baseline="0">
          <a:blipFill rotWithShape="1">
            <a:blip r:embed="rId13"/>
            <a:srcRect/>
            <a:tile tx="0" ty="0" sx="100000" sy="100000" flip="none" algn="tl"/>
          </a:blipFill>
          <a:uFillTx/>
          <a:latin typeface="Rockwell Condensed"/>
          <a:ea typeface="Rockwell Condensed"/>
          <a:cs typeface="Rockwell Condensed"/>
          <a:sym typeface="Rockwell Condensed"/>
        </a:defRPr>
      </a:lvl2pPr>
      <a:lvl3pPr marL="0" marR="0" indent="0" algn="l" defTabSz="914400" rtl="0" latinLnBrk="0">
        <a:lnSpc>
          <a:spcPct val="90000"/>
        </a:lnSpc>
        <a:spcBef>
          <a:spcPts val="0"/>
        </a:spcBef>
        <a:spcAft>
          <a:spcPts val="0"/>
        </a:spcAft>
        <a:buClrTx/>
        <a:buSzTx/>
        <a:buFontTx/>
        <a:buNone/>
        <a:tabLst/>
        <a:defRPr sz="4200" b="0" i="0" u="none" strike="noStrike" cap="all" spc="0" baseline="0">
          <a:blipFill rotWithShape="1">
            <a:blip r:embed="rId13"/>
            <a:srcRect/>
            <a:tile tx="0" ty="0" sx="100000" sy="100000" flip="none" algn="tl"/>
          </a:blipFill>
          <a:uFillTx/>
          <a:latin typeface="Rockwell Condensed"/>
          <a:ea typeface="Rockwell Condensed"/>
          <a:cs typeface="Rockwell Condensed"/>
          <a:sym typeface="Rockwell Condensed"/>
        </a:defRPr>
      </a:lvl3pPr>
      <a:lvl4pPr marL="0" marR="0" indent="0" algn="l" defTabSz="914400" rtl="0" latinLnBrk="0">
        <a:lnSpc>
          <a:spcPct val="90000"/>
        </a:lnSpc>
        <a:spcBef>
          <a:spcPts val="0"/>
        </a:spcBef>
        <a:spcAft>
          <a:spcPts val="0"/>
        </a:spcAft>
        <a:buClrTx/>
        <a:buSzTx/>
        <a:buFontTx/>
        <a:buNone/>
        <a:tabLst/>
        <a:defRPr sz="4200" b="0" i="0" u="none" strike="noStrike" cap="all" spc="0" baseline="0">
          <a:blipFill rotWithShape="1">
            <a:blip r:embed="rId13"/>
            <a:srcRect/>
            <a:tile tx="0" ty="0" sx="100000" sy="100000" flip="none" algn="tl"/>
          </a:blipFill>
          <a:uFillTx/>
          <a:latin typeface="Rockwell Condensed"/>
          <a:ea typeface="Rockwell Condensed"/>
          <a:cs typeface="Rockwell Condensed"/>
          <a:sym typeface="Rockwell Condensed"/>
        </a:defRPr>
      </a:lvl4pPr>
      <a:lvl5pPr marL="0" marR="0" indent="0" algn="l" defTabSz="914400" rtl="0" latinLnBrk="0">
        <a:lnSpc>
          <a:spcPct val="90000"/>
        </a:lnSpc>
        <a:spcBef>
          <a:spcPts val="0"/>
        </a:spcBef>
        <a:spcAft>
          <a:spcPts val="0"/>
        </a:spcAft>
        <a:buClrTx/>
        <a:buSzTx/>
        <a:buFontTx/>
        <a:buNone/>
        <a:tabLst/>
        <a:defRPr sz="4200" b="0" i="0" u="none" strike="noStrike" cap="all" spc="0" baseline="0">
          <a:blipFill rotWithShape="1">
            <a:blip r:embed="rId13"/>
            <a:srcRect/>
            <a:tile tx="0" ty="0" sx="100000" sy="100000" flip="none" algn="tl"/>
          </a:blipFill>
          <a:uFillTx/>
          <a:latin typeface="Rockwell Condensed"/>
          <a:ea typeface="Rockwell Condensed"/>
          <a:cs typeface="Rockwell Condensed"/>
          <a:sym typeface="Rockwell Condensed"/>
        </a:defRPr>
      </a:lvl5pPr>
      <a:lvl6pPr marL="0" marR="0" indent="0" algn="l" defTabSz="914400" rtl="0" latinLnBrk="0">
        <a:lnSpc>
          <a:spcPct val="90000"/>
        </a:lnSpc>
        <a:spcBef>
          <a:spcPts val="0"/>
        </a:spcBef>
        <a:spcAft>
          <a:spcPts val="0"/>
        </a:spcAft>
        <a:buClrTx/>
        <a:buSzTx/>
        <a:buFontTx/>
        <a:buNone/>
        <a:tabLst/>
        <a:defRPr sz="4200" b="0" i="0" u="none" strike="noStrike" cap="all" spc="0" baseline="0">
          <a:blipFill rotWithShape="1">
            <a:blip r:embed="rId13"/>
            <a:srcRect/>
            <a:tile tx="0" ty="0" sx="100000" sy="100000" flip="none" algn="tl"/>
          </a:blipFill>
          <a:uFillTx/>
          <a:latin typeface="Rockwell Condensed"/>
          <a:ea typeface="Rockwell Condensed"/>
          <a:cs typeface="Rockwell Condensed"/>
          <a:sym typeface="Rockwell Condensed"/>
        </a:defRPr>
      </a:lvl6pPr>
      <a:lvl7pPr marL="0" marR="0" indent="0" algn="l" defTabSz="914400" rtl="0" latinLnBrk="0">
        <a:lnSpc>
          <a:spcPct val="90000"/>
        </a:lnSpc>
        <a:spcBef>
          <a:spcPts val="0"/>
        </a:spcBef>
        <a:spcAft>
          <a:spcPts val="0"/>
        </a:spcAft>
        <a:buClrTx/>
        <a:buSzTx/>
        <a:buFontTx/>
        <a:buNone/>
        <a:tabLst/>
        <a:defRPr sz="4200" b="0" i="0" u="none" strike="noStrike" cap="all" spc="0" baseline="0">
          <a:blipFill rotWithShape="1">
            <a:blip r:embed="rId13"/>
            <a:srcRect/>
            <a:tile tx="0" ty="0" sx="100000" sy="100000" flip="none" algn="tl"/>
          </a:blipFill>
          <a:uFillTx/>
          <a:latin typeface="Rockwell Condensed"/>
          <a:ea typeface="Rockwell Condensed"/>
          <a:cs typeface="Rockwell Condensed"/>
          <a:sym typeface="Rockwell Condensed"/>
        </a:defRPr>
      </a:lvl7pPr>
      <a:lvl8pPr marL="0" marR="0" indent="0" algn="l" defTabSz="914400" rtl="0" latinLnBrk="0">
        <a:lnSpc>
          <a:spcPct val="90000"/>
        </a:lnSpc>
        <a:spcBef>
          <a:spcPts val="0"/>
        </a:spcBef>
        <a:spcAft>
          <a:spcPts val="0"/>
        </a:spcAft>
        <a:buClrTx/>
        <a:buSzTx/>
        <a:buFontTx/>
        <a:buNone/>
        <a:tabLst/>
        <a:defRPr sz="4200" b="0" i="0" u="none" strike="noStrike" cap="all" spc="0" baseline="0">
          <a:blipFill rotWithShape="1">
            <a:blip r:embed="rId13"/>
            <a:srcRect/>
            <a:tile tx="0" ty="0" sx="100000" sy="100000" flip="none" algn="tl"/>
          </a:blipFill>
          <a:uFillTx/>
          <a:latin typeface="Rockwell Condensed"/>
          <a:ea typeface="Rockwell Condensed"/>
          <a:cs typeface="Rockwell Condensed"/>
          <a:sym typeface="Rockwell Condensed"/>
        </a:defRPr>
      </a:lvl8pPr>
      <a:lvl9pPr marL="0" marR="0" indent="0" algn="l" defTabSz="914400" rtl="0" latinLnBrk="0">
        <a:lnSpc>
          <a:spcPct val="90000"/>
        </a:lnSpc>
        <a:spcBef>
          <a:spcPts val="0"/>
        </a:spcBef>
        <a:spcAft>
          <a:spcPts val="0"/>
        </a:spcAft>
        <a:buClrTx/>
        <a:buSzTx/>
        <a:buFontTx/>
        <a:buNone/>
        <a:tabLst/>
        <a:defRPr sz="4200" b="0" i="0" u="none" strike="noStrike" cap="all" spc="0" baseline="0">
          <a:blipFill rotWithShape="1">
            <a:blip r:embed="rId13"/>
            <a:srcRect/>
            <a:tile tx="0" ty="0" sx="100000" sy="100000" flip="none" algn="tl"/>
          </a:blipFill>
          <a:uFillTx/>
          <a:latin typeface="Rockwell Condensed"/>
          <a:ea typeface="Rockwell Condensed"/>
          <a:cs typeface="Rockwell Condensed"/>
          <a:sym typeface="Rockwell Condensed"/>
        </a:defRPr>
      </a:lvl9pPr>
    </p:titleStyle>
    <p:bodyStyle>
      <a:lvl1pPr marL="182879" marR="0" indent="-182879" algn="l" defTabSz="914400" rtl="0" latinLnBrk="0">
        <a:lnSpc>
          <a:spcPct val="90000"/>
        </a:lnSpc>
        <a:spcBef>
          <a:spcPts val="1200"/>
        </a:spcBef>
        <a:spcAft>
          <a:spcPts val="0"/>
        </a:spcAft>
        <a:buClr>
          <a:srgbClr val="9E3611"/>
        </a:buClr>
        <a:buSzPct val="85000"/>
        <a:buFontTx/>
        <a:buChar char="▪"/>
        <a:tabLst/>
        <a:defRPr sz="2000" b="0" i="0" u="none" strike="noStrike" cap="none" spc="0" baseline="0">
          <a:solidFill>
            <a:srgbClr val="000000"/>
          </a:solidFill>
          <a:uFillTx/>
          <a:latin typeface="Rockwell"/>
          <a:ea typeface="Rockwell"/>
          <a:cs typeface="Rockwell"/>
          <a:sym typeface="Rockwell"/>
        </a:defRPr>
      </a:lvl1pPr>
      <a:lvl2pPr marL="477519" marR="0" indent="-203199" algn="l" defTabSz="914400" rtl="0" latinLnBrk="0">
        <a:lnSpc>
          <a:spcPct val="90000"/>
        </a:lnSpc>
        <a:spcBef>
          <a:spcPts val="1200"/>
        </a:spcBef>
        <a:spcAft>
          <a:spcPts val="0"/>
        </a:spcAft>
        <a:buClr>
          <a:srgbClr val="9E3611"/>
        </a:buClr>
        <a:buSzPct val="85000"/>
        <a:buFontTx/>
        <a:buChar char="▪"/>
        <a:tabLst/>
        <a:defRPr sz="2000" b="0" i="0" u="none" strike="noStrike" cap="none" spc="0" baseline="0">
          <a:solidFill>
            <a:srgbClr val="000000"/>
          </a:solidFill>
          <a:uFillTx/>
          <a:latin typeface="Rockwell"/>
          <a:ea typeface="Rockwell"/>
          <a:cs typeface="Rockwell"/>
          <a:sym typeface="Rockwell"/>
        </a:defRPr>
      </a:lvl2pPr>
      <a:lvl3pPr marL="777239" marR="0" indent="-228600" algn="l" defTabSz="914400" rtl="0" latinLnBrk="0">
        <a:lnSpc>
          <a:spcPct val="90000"/>
        </a:lnSpc>
        <a:spcBef>
          <a:spcPts val="1200"/>
        </a:spcBef>
        <a:spcAft>
          <a:spcPts val="0"/>
        </a:spcAft>
        <a:buClr>
          <a:srgbClr val="9E3611"/>
        </a:buClr>
        <a:buSzPct val="85000"/>
        <a:buFontTx/>
        <a:buChar char="▪"/>
        <a:tabLst/>
        <a:defRPr sz="2000" b="0" i="0" u="none" strike="noStrike" cap="none" spc="0" baseline="0">
          <a:solidFill>
            <a:srgbClr val="000000"/>
          </a:solidFill>
          <a:uFillTx/>
          <a:latin typeface="Rockwell"/>
          <a:ea typeface="Rockwell"/>
          <a:cs typeface="Rockwell"/>
          <a:sym typeface="Rockwell"/>
        </a:defRPr>
      </a:lvl3pPr>
      <a:lvl4pPr marL="1051559" marR="0" indent="-228600" algn="l" defTabSz="914400" rtl="0" latinLnBrk="0">
        <a:lnSpc>
          <a:spcPct val="90000"/>
        </a:lnSpc>
        <a:spcBef>
          <a:spcPts val="1200"/>
        </a:spcBef>
        <a:spcAft>
          <a:spcPts val="0"/>
        </a:spcAft>
        <a:buClr>
          <a:srgbClr val="9E3611"/>
        </a:buClr>
        <a:buSzPct val="85000"/>
        <a:buFontTx/>
        <a:buChar char="▪"/>
        <a:tabLst/>
        <a:defRPr sz="2000" b="0" i="0" u="none" strike="noStrike" cap="none" spc="0" baseline="0">
          <a:solidFill>
            <a:srgbClr val="000000"/>
          </a:solidFill>
          <a:uFillTx/>
          <a:latin typeface="Rockwell"/>
          <a:ea typeface="Rockwell"/>
          <a:cs typeface="Rockwell"/>
          <a:sym typeface="Rockwell"/>
        </a:defRPr>
      </a:lvl4pPr>
      <a:lvl5pPr marL="1325880" marR="0" indent="-228600" algn="l" defTabSz="914400" rtl="0" latinLnBrk="0">
        <a:lnSpc>
          <a:spcPct val="90000"/>
        </a:lnSpc>
        <a:spcBef>
          <a:spcPts val="1200"/>
        </a:spcBef>
        <a:spcAft>
          <a:spcPts val="0"/>
        </a:spcAft>
        <a:buClr>
          <a:srgbClr val="9E3611"/>
        </a:buClr>
        <a:buSzPct val="85000"/>
        <a:buFontTx/>
        <a:buChar char="▪"/>
        <a:tabLst/>
        <a:defRPr sz="2000" b="0" i="0" u="none" strike="noStrike" cap="none" spc="0" baseline="0">
          <a:solidFill>
            <a:srgbClr val="000000"/>
          </a:solidFill>
          <a:uFillTx/>
          <a:latin typeface="Rockwell"/>
          <a:ea typeface="Rockwell"/>
          <a:cs typeface="Rockwell"/>
          <a:sym typeface="Rockwell"/>
        </a:defRPr>
      </a:lvl5pPr>
      <a:lvl6pPr marL="1657150" marR="0" indent="-285750" algn="l" defTabSz="914400" rtl="0" latinLnBrk="0">
        <a:lnSpc>
          <a:spcPct val="90000"/>
        </a:lnSpc>
        <a:spcBef>
          <a:spcPts val="1200"/>
        </a:spcBef>
        <a:spcAft>
          <a:spcPts val="0"/>
        </a:spcAft>
        <a:buClr>
          <a:srgbClr val="9E3611"/>
        </a:buClr>
        <a:buSzPct val="85000"/>
        <a:buFontTx/>
        <a:buChar char="▪"/>
        <a:tabLst/>
        <a:defRPr sz="2000" b="0" i="0" u="none" strike="noStrike" cap="none" spc="0" baseline="0">
          <a:solidFill>
            <a:srgbClr val="000000"/>
          </a:solidFill>
          <a:uFillTx/>
          <a:latin typeface="Rockwell"/>
          <a:ea typeface="Rockwell"/>
          <a:cs typeface="Rockwell"/>
          <a:sym typeface="Rockwell"/>
        </a:defRPr>
      </a:lvl6pPr>
      <a:lvl7pPr marL="1957149" marR="0" indent="-285750" algn="l" defTabSz="914400" rtl="0" latinLnBrk="0">
        <a:lnSpc>
          <a:spcPct val="90000"/>
        </a:lnSpc>
        <a:spcBef>
          <a:spcPts val="1200"/>
        </a:spcBef>
        <a:spcAft>
          <a:spcPts val="0"/>
        </a:spcAft>
        <a:buClr>
          <a:srgbClr val="9E3611"/>
        </a:buClr>
        <a:buSzPct val="85000"/>
        <a:buFontTx/>
        <a:buChar char="▪"/>
        <a:tabLst/>
        <a:defRPr sz="2000" b="0" i="0" u="none" strike="noStrike" cap="none" spc="0" baseline="0">
          <a:solidFill>
            <a:srgbClr val="000000"/>
          </a:solidFill>
          <a:uFillTx/>
          <a:latin typeface="Rockwell"/>
          <a:ea typeface="Rockwell"/>
          <a:cs typeface="Rockwell"/>
          <a:sym typeface="Rockwell"/>
        </a:defRPr>
      </a:lvl7pPr>
      <a:lvl8pPr marL="2257150" marR="0" indent="-285750" algn="l" defTabSz="914400" rtl="0" latinLnBrk="0">
        <a:lnSpc>
          <a:spcPct val="90000"/>
        </a:lnSpc>
        <a:spcBef>
          <a:spcPts val="1200"/>
        </a:spcBef>
        <a:spcAft>
          <a:spcPts val="0"/>
        </a:spcAft>
        <a:buClr>
          <a:srgbClr val="9E3611"/>
        </a:buClr>
        <a:buSzPct val="85000"/>
        <a:buFontTx/>
        <a:buChar char="▪"/>
        <a:tabLst/>
        <a:defRPr sz="2000" b="0" i="0" u="none" strike="noStrike" cap="none" spc="0" baseline="0">
          <a:solidFill>
            <a:srgbClr val="000000"/>
          </a:solidFill>
          <a:uFillTx/>
          <a:latin typeface="Rockwell"/>
          <a:ea typeface="Rockwell"/>
          <a:cs typeface="Rockwell"/>
          <a:sym typeface="Rockwell"/>
        </a:defRPr>
      </a:lvl8pPr>
      <a:lvl9pPr marL="2557149" marR="0" indent="-285750" algn="l" defTabSz="914400" rtl="0" latinLnBrk="0">
        <a:lnSpc>
          <a:spcPct val="90000"/>
        </a:lnSpc>
        <a:spcBef>
          <a:spcPts val="1200"/>
        </a:spcBef>
        <a:spcAft>
          <a:spcPts val="0"/>
        </a:spcAft>
        <a:buClr>
          <a:srgbClr val="9E3611"/>
        </a:buClr>
        <a:buSzPct val="85000"/>
        <a:buFontTx/>
        <a:buChar char="▪"/>
        <a:tabLst/>
        <a:defRPr sz="2000" b="0" i="0" u="none" strike="noStrike" cap="none" spc="0" baseline="0">
          <a:solidFill>
            <a:srgbClr val="000000"/>
          </a:solidFill>
          <a:uFillTx/>
          <a:latin typeface="Rockwell"/>
          <a:ea typeface="Rockwell"/>
          <a:cs typeface="Rockwell"/>
          <a:sym typeface="Rockwell"/>
        </a:defRPr>
      </a:lvl9pPr>
    </p:bodyStyle>
    <p:otherStyle>
      <a:lvl1pPr marL="0" marR="0" indent="0" algn="ctr" defTabSz="457200" rtl="0" latinLnBrk="0">
        <a:lnSpc>
          <a:spcPct val="100000"/>
        </a:lnSpc>
        <a:spcBef>
          <a:spcPts val="0"/>
        </a:spcBef>
        <a:spcAft>
          <a:spcPts val="0"/>
        </a:spcAft>
        <a:buClrTx/>
        <a:buSzTx/>
        <a:buFontTx/>
        <a:buNone/>
        <a:tabLst/>
        <a:defRPr sz="1100" b="0" i="0" u="none" strike="noStrike" cap="none" spc="-70" baseline="0">
          <a:solidFill>
            <a:schemeClr val="tx1"/>
          </a:solidFill>
          <a:uFillTx/>
          <a:latin typeface="+mn-lt"/>
          <a:ea typeface="+mn-ea"/>
          <a:cs typeface="+mn-cs"/>
          <a:sym typeface="Rockwell Bold"/>
        </a:defRPr>
      </a:lvl1pPr>
      <a:lvl2pPr marL="0" marR="0" indent="457200" algn="ctr" defTabSz="457200" rtl="0" latinLnBrk="0">
        <a:lnSpc>
          <a:spcPct val="100000"/>
        </a:lnSpc>
        <a:spcBef>
          <a:spcPts val="0"/>
        </a:spcBef>
        <a:spcAft>
          <a:spcPts val="0"/>
        </a:spcAft>
        <a:buClrTx/>
        <a:buSzTx/>
        <a:buFontTx/>
        <a:buNone/>
        <a:tabLst/>
        <a:defRPr sz="1100" b="0" i="0" u="none" strike="noStrike" cap="none" spc="-70" baseline="0">
          <a:solidFill>
            <a:schemeClr val="tx1"/>
          </a:solidFill>
          <a:uFillTx/>
          <a:latin typeface="+mn-lt"/>
          <a:ea typeface="+mn-ea"/>
          <a:cs typeface="+mn-cs"/>
          <a:sym typeface="Rockwell Bold"/>
        </a:defRPr>
      </a:lvl2pPr>
      <a:lvl3pPr marL="0" marR="0" indent="914400" algn="ctr" defTabSz="457200" rtl="0" latinLnBrk="0">
        <a:lnSpc>
          <a:spcPct val="100000"/>
        </a:lnSpc>
        <a:spcBef>
          <a:spcPts val="0"/>
        </a:spcBef>
        <a:spcAft>
          <a:spcPts val="0"/>
        </a:spcAft>
        <a:buClrTx/>
        <a:buSzTx/>
        <a:buFontTx/>
        <a:buNone/>
        <a:tabLst/>
        <a:defRPr sz="1100" b="0" i="0" u="none" strike="noStrike" cap="none" spc="-70" baseline="0">
          <a:solidFill>
            <a:schemeClr val="tx1"/>
          </a:solidFill>
          <a:uFillTx/>
          <a:latin typeface="+mn-lt"/>
          <a:ea typeface="+mn-ea"/>
          <a:cs typeface="+mn-cs"/>
          <a:sym typeface="Rockwell Bold"/>
        </a:defRPr>
      </a:lvl3pPr>
      <a:lvl4pPr marL="0" marR="0" indent="1371600" algn="ctr" defTabSz="457200" rtl="0" latinLnBrk="0">
        <a:lnSpc>
          <a:spcPct val="100000"/>
        </a:lnSpc>
        <a:spcBef>
          <a:spcPts val="0"/>
        </a:spcBef>
        <a:spcAft>
          <a:spcPts val="0"/>
        </a:spcAft>
        <a:buClrTx/>
        <a:buSzTx/>
        <a:buFontTx/>
        <a:buNone/>
        <a:tabLst/>
        <a:defRPr sz="1100" b="0" i="0" u="none" strike="noStrike" cap="none" spc="-70" baseline="0">
          <a:solidFill>
            <a:schemeClr val="tx1"/>
          </a:solidFill>
          <a:uFillTx/>
          <a:latin typeface="+mn-lt"/>
          <a:ea typeface="+mn-ea"/>
          <a:cs typeface="+mn-cs"/>
          <a:sym typeface="Rockwell Bold"/>
        </a:defRPr>
      </a:lvl4pPr>
      <a:lvl5pPr marL="0" marR="0" indent="1828800" algn="ctr" defTabSz="457200" rtl="0" latinLnBrk="0">
        <a:lnSpc>
          <a:spcPct val="100000"/>
        </a:lnSpc>
        <a:spcBef>
          <a:spcPts val="0"/>
        </a:spcBef>
        <a:spcAft>
          <a:spcPts val="0"/>
        </a:spcAft>
        <a:buClrTx/>
        <a:buSzTx/>
        <a:buFontTx/>
        <a:buNone/>
        <a:tabLst/>
        <a:defRPr sz="1100" b="0" i="0" u="none" strike="noStrike" cap="none" spc="-70" baseline="0">
          <a:solidFill>
            <a:schemeClr val="tx1"/>
          </a:solidFill>
          <a:uFillTx/>
          <a:latin typeface="+mn-lt"/>
          <a:ea typeface="+mn-ea"/>
          <a:cs typeface="+mn-cs"/>
          <a:sym typeface="Rockwell Bold"/>
        </a:defRPr>
      </a:lvl5pPr>
      <a:lvl6pPr marL="0" marR="0" indent="2286000" algn="ctr" defTabSz="457200" rtl="0" latinLnBrk="0">
        <a:lnSpc>
          <a:spcPct val="100000"/>
        </a:lnSpc>
        <a:spcBef>
          <a:spcPts val="0"/>
        </a:spcBef>
        <a:spcAft>
          <a:spcPts val="0"/>
        </a:spcAft>
        <a:buClrTx/>
        <a:buSzTx/>
        <a:buFontTx/>
        <a:buNone/>
        <a:tabLst/>
        <a:defRPr sz="1100" b="0" i="0" u="none" strike="noStrike" cap="none" spc="-70" baseline="0">
          <a:solidFill>
            <a:schemeClr val="tx1"/>
          </a:solidFill>
          <a:uFillTx/>
          <a:latin typeface="+mn-lt"/>
          <a:ea typeface="+mn-ea"/>
          <a:cs typeface="+mn-cs"/>
          <a:sym typeface="Rockwell Bold"/>
        </a:defRPr>
      </a:lvl6pPr>
      <a:lvl7pPr marL="0" marR="0" indent="2743200" algn="ctr" defTabSz="457200" rtl="0" latinLnBrk="0">
        <a:lnSpc>
          <a:spcPct val="100000"/>
        </a:lnSpc>
        <a:spcBef>
          <a:spcPts val="0"/>
        </a:spcBef>
        <a:spcAft>
          <a:spcPts val="0"/>
        </a:spcAft>
        <a:buClrTx/>
        <a:buSzTx/>
        <a:buFontTx/>
        <a:buNone/>
        <a:tabLst/>
        <a:defRPr sz="1100" b="0" i="0" u="none" strike="noStrike" cap="none" spc="-70" baseline="0">
          <a:solidFill>
            <a:schemeClr val="tx1"/>
          </a:solidFill>
          <a:uFillTx/>
          <a:latin typeface="+mn-lt"/>
          <a:ea typeface="+mn-ea"/>
          <a:cs typeface="+mn-cs"/>
          <a:sym typeface="Rockwell Bold"/>
        </a:defRPr>
      </a:lvl7pPr>
      <a:lvl8pPr marL="0" marR="0" indent="3200400" algn="ctr" defTabSz="457200" rtl="0" latinLnBrk="0">
        <a:lnSpc>
          <a:spcPct val="100000"/>
        </a:lnSpc>
        <a:spcBef>
          <a:spcPts val="0"/>
        </a:spcBef>
        <a:spcAft>
          <a:spcPts val="0"/>
        </a:spcAft>
        <a:buClrTx/>
        <a:buSzTx/>
        <a:buFontTx/>
        <a:buNone/>
        <a:tabLst/>
        <a:defRPr sz="1100" b="0" i="0" u="none" strike="noStrike" cap="none" spc="-70" baseline="0">
          <a:solidFill>
            <a:schemeClr val="tx1"/>
          </a:solidFill>
          <a:uFillTx/>
          <a:latin typeface="+mn-lt"/>
          <a:ea typeface="+mn-ea"/>
          <a:cs typeface="+mn-cs"/>
          <a:sym typeface="Rockwell Bold"/>
        </a:defRPr>
      </a:lvl8pPr>
      <a:lvl9pPr marL="0" marR="0" indent="3657600" algn="ctr" defTabSz="457200" rtl="0" latinLnBrk="0">
        <a:lnSpc>
          <a:spcPct val="100000"/>
        </a:lnSpc>
        <a:spcBef>
          <a:spcPts val="0"/>
        </a:spcBef>
        <a:spcAft>
          <a:spcPts val="0"/>
        </a:spcAft>
        <a:buClrTx/>
        <a:buSzTx/>
        <a:buFontTx/>
        <a:buNone/>
        <a:tabLst/>
        <a:defRPr sz="1100" b="0" i="0" u="none" strike="noStrike" cap="none" spc="-70" baseline="0">
          <a:solidFill>
            <a:schemeClr val="tx1"/>
          </a:solidFill>
          <a:uFillTx/>
          <a:latin typeface="+mn-lt"/>
          <a:ea typeface="+mn-ea"/>
          <a:cs typeface="+mn-cs"/>
          <a:sym typeface="Rockwell Bold"/>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hyperlink" Target="https://ieeexplore.ieee.org/author/37089380046" TargetMode="External"/><Relationship Id="rId7" Type="http://schemas.openxmlformats.org/officeDocument/2006/relationships/hyperlink" Target="https://ieeexplore.ieee.org/author/37089380654" TargetMode="External"/><Relationship Id="rId2" Type="http://schemas.openxmlformats.org/officeDocument/2006/relationships/hyperlink" Target="https://ieeexplore.ieee.org/author/37089380390" TargetMode="External"/><Relationship Id="rId1" Type="http://schemas.openxmlformats.org/officeDocument/2006/relationships/slideLayout" Target="../slideLayouts/slideLayout2.xml"/><Relationship Id="rId6" Type="http://schemas.openxmlformats.org/officeDocument/2006/relationships/hyperlink" Target="https://ieeexplore.ieee.org/author/37087139900" TargetMode="External"/><Relationship Id="rId5" Type="http://schemas.openxmlformats.org/officeDocument/2006/relationships/hyperlink" Target="https://ieeexplore.ieee.org/author/37089379920" TargetMode="External"/><Relationship Id="rId4" Type="http://schemas.openxmlformats.org/officeDocument/2006/relationships/hyperlink" Target="https://ieeexplore.ieee.org/author/37089380660" TargetMode="Externa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ti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7.tif"/><Relationship Id="rId2" Type="http://schemas.openxmlformats.org/officeDocument/2006/relationships/image" Target="../media/image6.jpeg"/><Relationship Id="rId1" Type="http://schemas.openxmlformats.org/officeDocument/2006/relationships/slideLayout" Target="../slideLayouts/slideLayout7.xml"/><Relationship Id="rId4" Type="http://schemas.openxmlformats.org/officeDocument/2006/relationships/image" Target="../media/image8.ti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hyperlink" Target="https://www.facebook.com/policy.php"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TextBox 1"/>
          <p:cNvSpPr txBox="1"/>
          <p:nvPr/>
        </p:nvSpPr>
        <p:spPr>
          <a:xfrm>
            <a:off x="332912" y="2006747"/>
            <a:ext cx="8478176" cy="193899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lgn="ctr">
              <a:defRPr sz="4000" b="1">
                <a:solidFill>
                  <a:srgbClr val="FF2600"/>
                </a:solidFill>
                <a:effectLst>
                  <a:outerShdw blurRad="38100" dist="38100" dir="2700000" rotWithShape="0">
                    <a:srgbClr val="000000">
                      <a:alpha val="43137"/>
                    </a:srgbClr>
                  </a:outerShdw>
                </a:effectLst>
                <a:latin typeface="Times New Roman"/>
                <a:ea typeface="Times New Roman"/>
                <a:cs typeface="Times New Roman"/>
                <a:sym typeface="Times New Roman"/>
              </a:defRPr>
            </a:pPr>
            <a:r>
              <a:rPr dirty="0"/>
              <a:t>Fake Account Detection </a:t>
            </a:r>
            <a:r>
              <a:rPr lang="en-US" dirty="0"/>
              <a:t>o</a:t>
            </a:r>
            <a:r>
              <a:rPr dirty="0"/>
              <a:t>n social media using</a:t>
            </a:r>
            <a:r>
              <a:rPr lang="en-US" dirty="0"/>
              <a:t> </a:t>
            </a:r>
            <a:r>
              <a:rPr lang="en-IN" sz="4000" dirty="0">
                <a:latin typeface="TimesNewRoman,Bold"/>
                <a:ea typeface="Calibri" panose="020F0502020204030204" pitchFamily="34" charset="0"/>
                <a:cs typeface="TimesNewRoman,Bold"/>
              </a:rPr>
              <a:t>Artificial Neural Networks </a:t>
            </a:r>
            <a:endParaRPr sz="4000" dirty="0"/>
          </a:p>
        </p:txBody>
      </p:sp>
      <p:sp>
        <p:nvSpPr>
          <p:cNvPr id="125" name="TextBox 2"/>
          <p:cNvSpPr txBox="1"/>
          <p:nvPr/>
        </p:nvSpPr>
        <p:spPr>
          <a:xfrm>
            <a:off x="5103768" y="5045602"/>
            <a:ext cx="3870961" cy="163121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defRPr sz="2000" b="1">
                <a:latin typeface="Times New Roman"/>
                <a:ea typeface="Times New Roman"/>
                <a:cs typeface="Times New Roman"/>
                <a:sym typeface="Times New Roman"/>
              </a:defRPr>
            </a:pPr>
            <a:r>
              <a:rPr dirty="0"/>
              <a:t>M. Mounika            19H51A05N8</a:t>
            </a:r>
            <a:endParaRPr lang="en-US" dirty="0"/>
          </a:p>
          <a:p>
            <a:pPr>
              <a:defRPr sz="2000" b="1">
                <a:latin typeface="Times New Roman"/>
                <a:ea typeface="Times New Roman"/>
                <a:cs typeface="Times New Roman"/>
                <a:sym typeface="Times New Roman"/>
              </a:defRPr>
            </a:pPr>
            <a:r>
              <a:rPr lang="en-IN" dirty="0" err="1"/>
              <a:t>Moin</a:t>
            </a:r>
            <a:r>
              <a:rPr lang="en-IN" dirty="0"/>
              <a:t> Ashiq	            19H51A05P0</a:t>
            </a:r>
            <a:br>
              <a:rPr dirty="0"/>
            </a:br>
            <a:r>
              <a:rPr dirty="0"/>
              <a:t>N. Harika </a:t>
            </a:r>
            <a:r>
              <a:rPr dirty="0" err="1"/>
              <a:t>Ratna</a:t>
            </a:r>
            <a:r>
              <a:rPr dirty="0"/>
              <a:t>     19H51A05P4</a:t>
            </a:r>
            <a:endParaRPr lang="en-US" dirty="0"/>
          </a:p>
          <a:p>
            <a:pPr>
              <a:defRPr sz="2000" b="1">
                <a:latin typeface="Times New Roman"/>
                <a:ea typeface="Times New Roman"/>
                <a:cs typeface="Times New Roman"/>
                <a:sym typeface="Times New Roman"/>
              </a:defRPr>
            </a:pPr>
            <a:br>
              <a:rPr lang="en-IN" dirty="0"/>
            </a:br>
            <a:endParaRPr dirty="0"/>
          </a:p>
        </p:txBody>
      </p:sp>
      <p:sp>
        <p:nvSpPr>
          <p:cNvPr id="126" name="TextBox 3"/>
          <p:cNvSpPr txBox="1"/>
          <p:nvPr/>
        </p:nvSpPr>
        <p:spPr>
          <a:xfrm>
            <a:off x="267835" y="4690549"/>
            <a:ext cx="5090161" cy="128648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marR="64007">
              <a:lnSpc>
                <a:spcPct val="150000"/>
              </a:lnSpc>
              <a:spcBef>
                <a:spcPts val="400"/>
              </a:spcBef>
              <a:defRPr sz="2400" b="1">
                <a:solidFill>
                  <a:srgbClr val="FF2600"/>
                </a:solidFill>
                <a:latin typeface="Times New Roman"/>
                <a:ea typeface="Times New Roman"/>
                <a:cs typeface="Times New Roman"/>
                <a:sym typeface="Times New Roman"/>
              </a:defRPr>
            </a:pPr>
            <a:r>
              <a:t>Under esteemed guidance of</a:t>
            </a:r>
          </a:p>
          <a:p>
            <a:pPr marR="64007">
              <a:lnSpc>
                <a:spcPct val="150000"/>
              </a:lnSpc>
              <a:spcBef>
                <a:spcPts val="400"/>
              </a:spcBef>
              <a:defRPr sz="600" b="1">
                <a:solidFill>
                  <a:srgbClr val="C00000"/>
                </a:solidFill>
                <a:latin typeface="Times New Roman"/>
                <a:ea typeface="Times New Roman"/>
                <a:cs typeface="Times New Roman"/>
                <a:sym typeface="Times New Roman"/>
              </a:defRPr>
            </a:pPr>
            <a:endParaRPr/>
          </a:p>
          <a:p>
            <a:pPr>
              <a:defRPr b="1">
                <a:latin typeface="Times New Roman"/>
                <a:ea typeface="Times New Roman"/>
                <a:cs typeface="Times New Roman"/>
                <a:sym typeface="Times New Roman"/>
              </a:defRPr>
            </a:pPr>
            <a:r>
              <a:t>Ms. M. Kamala</a:t>
            </a:r>
            <a:br/>
            <a:r>
              <a:t>Assistant Professor</a:t>
            </a:r>
          </a:p>
        </p:txBody>
      </p:sp>
      <p:graphicFrame>
        <p:nvGraphicFramePr>
          <p:cNvPr id="127" name="Table 4"/>
          <p:cNvGraphicFramePr/>
          <p:nvPr/>
        </p:nvGraphicFramePr>
        <p:xfrm>
          <a:off x="1524000" y="228600"/>
          <a:ext cx="6858000" cy="951198"/>
        </p:xfrm>
        <a:graphic>
          <a:graphicData uri="http://schemas.openxmlformats.org/drawingml/2006/table">
            <a:tbl>
              <a:tblPr>
                <a:tableStyleId>{4C3C2611-4C71-4FC5-86AE-919BDF0F9419}</a:tableStyleId>
              </a:tblPr>
              <a:tblGrid>
                <a:gridCol w="6858000">
                  <a:extLst>
                    <a:ext uri="{9D8B030D-6E8A-4147-A177-3AD203B41FA5}">
                      <a16:colId xmlns:a16="http://schemas.microsoft.com/office/drawing/2014/main" val="20000"/>
                    </a:ext>
                  </a:extLst>
                </a:gridCol>
              </a:tblGrid>
              <a:tr h="101600">
                <a:tc>
                  <a:txBody>
                    <a:bodyPr/>
                    <a:lstStyle/>
                    <a:p>
                      <a:pPr defTabSz="914400">
                        <a:defRPr sz="1800" spc="0"/>
                      </a:pPr>
                      <a:r>
                        <a:rPr sz="2000" b="1">
                          <a:solidFill>
                            <a:srgbClr val="002060"/>
                          </a:solidFill>
                          <a:latin typeface="Times New Roman"/>
                          <a:ea typeface="Times New Roman"/>
                          <a:cs typeface="Times New Roman"/>
                          <a:sym typeface="Times New Roman"/>
                        </a:rPr>
                        <a:t>CMR COLLEGE OF ENGINEERING &amp; TECHNOLOGY</a:t>
                      </a:r>
                    </a:p>
                  </a:txBody>
                  <a:tcPr marL="6133" marR="6133" marT="6133" marB="6133" anchor="b" horzOverflow="overflow"/>
                </a:tc>
                <a:extLst>
                  <a:ext uri="{0D108BD9-81ED-4DB2-BD59-A6C34878D82A}">
                    <a16:rowId xmlns:a16="http://schemas.microsoft.com/office/drawing/2014/main" val="10000"/>
                  </a:ext>
                </a:extLst>
              </a:tr>
              <a:tr h="101600">
                <a:tc>
                  <a:txBody>
                    <a:bodyPr/>
                    <a:lstStyle/>
                    <a:p>
                      <a:pPr defTabSz="914400">
                        <a:defRPr sz="1800" spc="0"/>
                      </a:pPr>
                      <a:r>
                        <a:rPr sz="2000" b="1">
                          <a:solidFill>
                            <a:srgbClr val="002060"/>
                          </a:solidFill>
                          <a:latin typeface="Times New Roman"/>
                          <a:ea typeface="Times New Roman"/>
                          <a:cs typeface="Times New Roman"/>
                          <a:sym typeface="Times New Roman"/>
                        </a:rPr>
                        <a:t>Kandlakoya, Medchal, Hyderabad - 501401</a:t>
                      </a:r>
                    </a:p>
                  </a:txBody>
                  <a:tcPr marL="6133" marR="6133" marT="6133" marB="6133" anchor="b" horzOverflow="overflow"/>
                </a:tc>
                <a:extLst>
                  <a:ext uri="{0D108BD9-81ED-4DB2-BD59-A6C34878D82A}">
                    <a16:rowId xmlns:a16="http://schemas.microsoft.com/office/drawing/2014/main" val="10001"/>
                  </a:ext>
                </a:extLst>
              </a:tr>
              <a:tr h="101600">
                <a:tc>
                  <a:txBody>
                    <a:bodyPr/>
                    <a:lstStyle/>
                    <a:p>
                      <a:pPr defTabSz="914400">
                        <a:defRPr sz="1800" spc="0"/>
                      </a:pPr>
                      <a:r>
                        <a:rPr sz="2000" b="1">
                          <a:solidFill>
                            <a:srgbClr val="002060"/>
                          </a:solidFill>
                          <a:latin typeface="Times New Roman"/>
                          <a:ea typeface="Times New Roman"/>
                          <a:cs typeface="Times New Roman"/>
                          <a:sym typeface="Times New Roman"/>
                        </a:rPr>
                        <a:t>Department of Computer Science and Engineering</a:t>
                      </a:r>
                    </a:p>
                  </a:txBody>
                  <a:tcPr marL="6133" marR="6133" marT="6133" marB="6133" anchor="b" horzOverflow="overflow"/>
                </a:tc>
                <a:extLst>
                  <a:ext uri="{0D108BD9-81ED-4DB2-BD59-A6C34878D82A}">
                    <a16:rowId xmlns:a16="http://schemas.microsoft.com/office/drawing/2014/main" val="10002"/>
                  </a:ext>
                </a:extLst>
              </a:tr>
            </a:tbl>
          </a:graphicData>
        </a:graphic>
      </p:graphicFrame>
      <p:pic>
        <p:nvPicPr>
          <p:cNvPr id="128" name="Picture 4" descr="Picture 4"/>
          <p:cNvPicPr>
            <a:picLocks noChangeAspect="1"/>
          </p:cNvPicPr>
          <p:nvPr/>
        </p:nvPicPr>
        <p:blipFill>
          <a:blip r:embed="rId2"/>
          <a:stretch>
            <a:fillRect/>
          </a:stretch>
        </p:blipFill>
        <p:spPr>
          <a:xfrm>
            <a:off x="155575" y="160337"/>
            <a:ext cx="1295400" cy="1143001"/>
          </a:xfrm>
          <a:prstGeom prst="rect">
            <a:avLst/>
          </a:prstGeom>
          <a:ln w="12700">
            <a:miter lim="400000"/>
          </a:ln>
        </p:spPr>
      </p:pic>
      <p:sp>
        <p:nvSpPr>
          <p:cNvPr id="129" name="Rectangle: Rounded Corners 5"/>
          <p:cNvSpPr/>
          <p:nvPr/>
        </p:nvSpPr>
        <p:spPr>
          <a:xfrm>
            <a:off x="4980176" y="4577065"/>
            <a:ext cx="3949543" cy="1537047"/>
          </a:xfrm>
          <a:prstGeom prst="roundRect">
            <a:avLst>
              <a:gd name="adj" fmla="val 12553"/>
            </a:avLst>
          </a:prstGeom>
          <a:ln w="12700">
            <a:solidFill>
              <a:srgbClr val="D8BFB6"/>
            </a:solidFill>
          </a:ln>
        </p:spPr>
        <p:txBody>
          <a:bodyPr lIns="45719" rIns="45719" anchor="ctr"/>
          <a:lstStyle/>
          <a:p>
            <a:pPr algn="ctr">
              <a:defRPr>
                <a:solidFill>
                  <a:srgbClr val="FFFFFF"/>
                </a:solidFill>
              </a:defRPr>
            </a:pPr>
            <a:endParaRPr/>
          </a:p>
        </p:txBody>
      </p:sp>
      <p:sp>
        <p:nvSpPr>
          <p:cNvPr id="130" name="Rectangle: Rounded Corners 7"/>
          <p:cNvSpPr/>
          <p:nvPr/>
        </p:nvSpPr>
        <p:spPr>
          <a:xfrm>
            <a:off x="191120" y="4565270"/>
            <a:ext cx="4062858" cy="1537046"/>
          </a:xfrm>
          <a:prstGeom prst="roundRect">
            <a:avLst>
              <a:gd name="adj" fmla="val 11522"/>
            </a:avLst>
          </a:prstGeom>
          <a:ln w="12700">
            <a:solidFill>
              <a:srgbClr val="C3C1C1"/>
            </a:solidFill>
          </a:ln>
        </p:spPr>
        <p:txBody>
          <a:bodyPr lIns="45719" rIns="45719" anchor="ctr"/>
          <a:lstStyle/>
          <a:p>
            <a:pPr algn="ctr">
              <a:defRPr>
                <a:solidFill>
                  <a:srgbClr val="FFFFFF"/>
                </a:solidFill>
              </a:defRPr>
            </a:pPr>
            <a:endParaRPr/>
          </a:p>
        </p:txBody>
      </p:sp>
      <p:sp>
        <p:nvSpPr>
          <p:cNvPr id="131" name="Batch 28"/>
          <p:cNvSpPr txBox="1"/>
          <p:nvPr/>
        </p:nvSpPr>
        <p:spPr>
          <a:xfrm>
            <a:off x="5091902" y="4570715"/>
            <a:ext cx="1199516" cy="4092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sz="2300" b="1">
                <a:solidFill>
                  <a:srgbClr val="FF2600"/>
                </a:solidFill>
                <a:latin typeface="Times New Roman"/>
                <a:ea typeface="Times New Roman"/>
                <a:cs typeface="Times New Roman"/>
                <a:sym typeface="Times New Roman"/>
              </a:defRPr>
            </a:lvl1pPr>
          </a:lstStyle>
          <a:p>
            <a:r>
              <a:t>Batch 28</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 name="TextBox 3"/>
          <p:cNvSpPr txBox="1"/>
          <p:nvPr/>
        </p:nvSpPr>
        <p:spPr>
          <a:xfrm>
            <a:off x="579119" y="1752600"/>
            <a:ext cx="8138161" cy="437317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lgn="just">
              <a:lnSpc>
                <a:spcPct val="150000"/>
              </a:lnSpc>
              <a:defRPr sz="2000">
                <a:latin typeface="Times New Roman"/>
                <a:ea typeface="Times New Roman"/>
                <a:cs typeface="Times New Roman"/>
                <a:sym typeface="Times New Roman"/>
              </a:defRPr>
            </a:pPr>
            <a:r>
              <a:t>   In Multiple algorithms like decision tree, logistic regression and support vector machine algorithms were used for detection. A major drawback of the decision tree algorithm is that the tree contains data sets for a feature and not for multiple features.</a:t>
            </a:r>
          </a:p>
          <a:p>
            <a:pPr algn="just">
              <a:lnSpc>
                <a:spcPct val="150000"/>
              </a:lnSpc>
              <a:defRPr sz="2000" b="1" u="sng">
                <a:latin typeface="Calibri"/>
                <a:ea typeface="Calibri"/>
                <a:cs typeface="Calibri"/>
                <a:sym typeface="Calibri"/>
              </a:defRPr>
            </a:pPr>
            <a:r>
              <a:t>Author</a:t>
            </a:r>
            <a:r>
              <a:rPr i="1" u="none"/>
              <a:t>      </a:t>
            </a:r>
            <a:r>
              <a:rPr u="none"/>
              <a:t>:</a:t>
            </a:r>
            <a:r>
              <a:rPr i="1" u="none"/>
              <a:t> </a:t>
            </a:r>
            <a:r>
              <a:rPr b="0" i="1" u="none">
                <a:solidFill>
                  <a:srgbClr val="FFC000"/>
                </a:solidFill>
                <a:latin typeface="Times New Roman"/>
                <a:ea typeface="Times New Roman"/>
                <a:cs typeface="Times New Roman"/>
                <a:sym typeface="Times New Roman"/>
              </a:rPr>
              <a:t>T. Om Prathyusha, N. Sai Kumar, E. Vishnu Priya </a:t>
            </a:r>
            <a:endParaRPr i="1">
              <a:solidFill>
                <a:srgbClr val="FFC000"/>
              </a:solidFill>
              <a:latin typeface="Times New Roman"/>
              <a:ea typeface="Times New Roman"/>
              <a:cs typeface="Times New Roman"/>
              <a:sym typeface="Times New Roman"/>
            </a:endParaRPr>
          </a:p>
          <a:p>
            <a:pPr algn="just">
              <a:lnSpc>
                <a:spcPct val="150000"/>
              </a:lnSpc>
              <a:defRPr sz="2000" b="1" u="sng">
                <a:latin typeface="Calibri"/>
                <a:ea typeface="Calibri"/>
                <a:cs typeface="Calibri"/>
                <a:sym typeface="Calibri"/>
              </a:defRPr>
            </a:pPr>
            <a:r>
              <a:t>Issue Year</a:t>
            </a:r>
            <a:r>
              <a:rPr u="none"/>
              <a:t> : </a:t>
            </a:r>
            <a:r>
              <a:rPr b="0" u="none">
                <a:latin typeface="Rockwell"/>
                <a:ea typeface="Rockwell"/>
                <a:cs typeface="Rockwell"/>
                <a:sym typeface="Rockwell"/>
              </a:rPr>
              <a:t> </a:t>
            </a:r>
            <a:r>
              <a:rPr b="0" u="none">
                <a:latin typeface="Times New Roman"/>
                <a:ea typeface="Times New Roman"/>
                <a:cs typeface="Times New Roman"/>
                <a:sym typeface="Times New Roman"/>
              </a:rPr>
              <a:t>6 June 2021</a:t>
            </a:r>
            <a:r>
              <a:rPr u="none">
                <a:latin typeface="Times New Roman"/>
                <a:ea typeface="Times New Roman"/>
                <a:cs typeface="Times New Roman"/>
                <a:sym typeface="Times New Roman"/>
              </a:rPr>
              <a:t> </a:t>
            </a:r>
            <a:r>
              <a:rPr b="0" u="none">
                <a:latin typeface="Times New Roman"/>
                <a:ea typeface="Times New Roman"/>
                <a:cs typeface="Times New Roman"/>
                <a:sym typeface="Times New Roman"/>
              </a:rPr>
              <a:t> </a:t>
            </a:r>
          </a:p>
          <a:p>
            <a:pPr algn="just">
              <a:lnSpc>
                <a:spcPct val="150000"/>
              </a:lnSpc>
              <a:defRPr b="1" u="sng">
                <a:latin typeface="Times New Roman"/>
                <a:ea typeface="Times New Roman"/>
                <a:cs typeface="Times New Roman"/>
                <a:sym typeface="Times New Roman"/>
              </a:defRPr>
            </a:pPr>
            <a:r>
              <a:t>Limitations: </a:t>
            </a:r>
          </a:p>
          <a:p>
            <a:pPr algn="just">
              <a:lnSpc>
                <a:spcPct val="150000"/>
              </a:lnSpc>
              <a:defRPr sz="2000">
                <a:latin typeface="Times New Roman"/>
                <a:ea typeface="Times New Roman"/>
                <a:cs typeface="Times New Roman"/>
                <a:sym typeface="Times New Roman"/>
              </a:defRPr>
            </a:pPr>
            <a:r>
              <a:t>1.It mainly focus on one targeted feature.</a:t>
            </a:r>
          </a:p>
          <a:p>
            <a:pPr algn="just">
              <a:lnSpc>
                <a:spcPct val="150000"/>
              </a:lnSpc>
              <a:defRPr sz="2000">
                <a:latin typeface="Times New Roman"/>
                <a:ea typeface="Times New Roman"/>
                <a:cs typeface="Times New Roman"/>
                <a:sym typeface="Times New Roman"/>
              </a:defRPr>
            </a:pPr>
            <a:r>
              <a:t>2.It does not focus on multiple features.</a:t>
            </a:r>
          </a:p>
          <a:p>
            <a:pPr algn="just">
              <a:lnSpc>
                <a:spcPct val="150000"/>
              </a:lnSpc>
              <a:defRPr sz="2000">
                <a:latin typeface="Times New Roman"/>
                <a:ea typeface="Times New Roman"/>
                <a:cs typeface="Times New Roman"/>
                <a:sym typeface="Times New Roman"/>
              </a:defRPr>
            </a:pPr>
            <a:r>
              <a:t>3.Its complex process by making trees for every account.</a:t>
            </a:r>
          </a:p>
        </p:txBody>
      </p:sp>
      <p:sp>
        <p:nvSpPr>
          <p:cNvPr id="150" name="PAPER - 1"/>
          <p:cNvSpPr txBox="1"/>
          <p:nvPr/>
        </p:nvSpPr>
        <p:spPr>
          <a:xfrm>
            <a:off x="3709275" y="336576"/>
            <a:ext cx="1328773" cy="39761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sz="2100" b="1">
                <a:latin typeface="Times New Roman"/>
                <a:ea typeface="Times New Roman"/>
                <a:cs typeface="Times New Roman"/>
                <a:sym typeface="Times New Roman"/>
              </a:defRPr>
            </a:lvl1pPr>
          </a:lstStyle>
          <a:p>
            <a:r>
              <a:t>PAPER - 1</a:t>
            </a:r>
          </a:p>
        </p:txBody>
      </p:sp>
      <p:sp>
        <p:nvSpPr>
          <p:cNvPr id="151" name="FAKE ACCOUNT DETECTION USING DECISION TREE"/>
          <p:cNvSpPr txBox="1"/>
          <p:nvPr/>
        </p:nvSpPr>
        <p:spPr>
          <a:xfrm>
            <a:off x="887047" y="969054"/>
            <a:ext cx="6973229" cy="39761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sz="2100" b="1">
                <a:solidFill>
                  <a:srgbClr val="FF2600"/>
                </a:solidFill>
                <a:latin typeface="Times New Roman"/>
                <a:ea typeface="Times New Roman"/>
                <a:cs typeface="Times New Roman"/>
                <a:sym typeface="Times New Roman"/>
              </a:defRPr>
            </a:lvl1pPr>
          </a:lstStyle>
          <a:p>
            <a:r>
              <a:t>FAKE ACCOUNT DETECTION USING DECISION TREE</a:t>
            </a:r>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 name="TextBox 3"/>
          <p:cNvSpPr txBox="1"/>
          <p:nvPr/>
        </p:nvSpPr>
        <p:spPr>
          <a:xfrm>
            <a:off x="464819" y="1454020"/>
            <a:ext cx="8214361" cy="51445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lgn="just">
              <a:lnSpc>
                <a:spcPct val="150000"/>
              </a:lnSpc>
              <a:defRPr>
                <a:latin typeface="Times New Roman"/>
                <a:ea typeface="Times New Roman"/>
                <a:cs typeface="Times New Roman"/>
                <a:sym typeface="Times New Roman"/>
              </a:defRPr>
            </a:pPr>
            <a:r>
              <a:t> </a:t>
            </a:r>
            <a:r>
              <a:rPr>
                <a:latin typeface="Rockwell"/>
                <a:ea typeface="Rockwell"/>
                <a:cs typeface="Rockwell"/>
                <a:sym typeface="Rockwell"/>
              </a:rPr>
              <a:t> </a:t>
            </a:r>
            <a:r>
              <a:rPr sz="2000"/>
              <a:t>This algorithm gets the data and clusters it into different groups which made it easier to separate fake accounts from real accounts. Thus, the models which came after this minimised the number of features as done, where comparing the age entered with their registered mail id and location of the users were used as features. </a:t>
            </a:r>
          </a:p>
          <a:p>
            <a:pPr algn="just">
              <a:lnSpc>
                <a:spcPct val="150000"/>
              </a:lnSpc>
              <a:defRPr b="1" u="sng">
                <a:latin typeface="Times New Roman"/>
                <a:ea typeface="Times New Roman"/>
                <a:cs typeface="Times New Roman"/>
                <a:sym typeface="Times New Roman"/>
              </a:defRPr>
            </a:pPr>
            <a:r>
              <a:t>Author</a:t>
            </a:r>
            <a:r>
              <a:rPr i="1" u="none">
                <a:latin typeface="Calibri"/>
                <a:ea typeface="Calibri"/>
                <a:cs typeface="Calibri"/>
                <a:sym typeface="Calibri"/>
              </a:rPr>
              <a:t>      </a:t>
            </a:r>
            <a:r>
              <a:rPr u="none">
                <a:latin typeface="Calibri"/>
                <a:ea typeface="Calibri"/>
                <a:cs typeface="Calibri"/>
                <a:sym typeface="Calibri"/>
              </a:rPr>
              <a:t>: </a:t>
            </a:r>
            <a:r>
              <a:rPr sz="2000" b="0" i="1" u="none">
                <a:solidFill>
                  <a:srgbClr val="FFC000"/>
                </a:solidFill>
              </a:rPr>
              <a:t>Cao Xiao, David Mandell Freeman, Theodore Hwa </a:t>
            </a:r>
          </a:p>
          <a:p>
            <a:pPr algn="just">
              <a:lnSpc>
                <a:spcPct val="150000"/>
              </a:lnSpc>
              <a:defRPr b="1" u="sng">
                <a:latin typeface="Times New Roman"/>
                <a:ea typeface="Times New Roman"/>
                <a:cs typeface="Times New Roman"/>
                <a:sym typeface="Times New Roman"/>
              </a:defRPr>
            </a:pPr>
            <a:r>
              <a:t>Issue Year</a:t>
            </a:r>
            <a:r>
              <a:rPr u="none"/>
              <a:t> </a:t>
            </a:r>
            <a:r>
              <a:rPr u="none">
                <a:latin typeface="Calibri"/>
                <a:ea typeface="Calibri"/>
                <a:cs typeface="Calibri"/>
                <a:sym typeface="Calibri"/>
              </a:rPr>
              <a:t>:  </a:t>
            </a:r>
            <a:r>
              <a:rPr sz="2000" b="0" u="none"/>
              <a:t>November 2021  </a:t>
            </a:r>
          </a:p>
          <a:p>
            <a:pPr algn="just">
              <a:lnSpc>
                <a:spcPct val="150000"/>
              </a:lnSpc>
              <a:defRPr sz="2000" b="1" u="sng">
                <a:latin typeface="Times New Roman"/>
                <a:ea typeface="Times New Roman"/>
                <a:cs typeface="Times New Roman"/>
                <a:sym typeface="Times New Roman"/>
              </a:defRPr>
            </a:pPr>
            <a:r>
              <a:t>Limitations: </a:t>
            </a:r>
          </a:p>
          <a:p>
            <a:pPr algn="just">
              <a:lnSpc>
                <a:spcPct val="150000"/>
              </a:lnSpc>
              <a:defRPr>
                <a:latin typeface="Times New Roman"/>
                <a:ea typeface="Times New Roman"/>
                <a:cs typeface="Times New Roman"/>
                <a:sym typeface="Times New Roman"/>
              </a:defRPr>
            </a:pPr>
            <a:r>
              <a:t>1.No spam detection method is used.</a:t>
            </a:r>
          </a:p>
          <a:p>
            <a:pPr algn="just">
              <a:lnSpc>
                <a:spcPct val="150000"/>
              </a:lnSpc>
              <a:defRPr>
                <a:latin typeface="Times New Roman"/>
                <a:ea typeface="Times New Roman"/>
                <a:cs typeface="Times New Roman"/>
                <a:sym typeface="Times New Roman"/>
              </a:defRPr>
            </a:pPr>
            <a:r>
              <a:t>2.Not robust.</a:t>
            </a:r>
          </a:p>
          <a:p>
            <a:pPr algn="just">
              <a:lnSpc>
                <a:spcPct val="150000"/>
              </a:lnSpc>
              <a:defRPr>
                <a:latin typeface="Times New Roman"/>
                <a:ea typeface="Times New Roman"/>
                <a:cs typeface="Times New Roman"/>
                <a:sym typeface="Times New Roman"/>
              </a:defRPr>
            </a:pPr>
            <a:r>
              <a:t>3.Not a language-insensitive pattern matching features.</a:t>
            </a:r>
          </a:p>
          <a:p>
            <a:pPr algn="just">
              <a:lnSpc>
                <a:spcPct val="150000"/>
              </a:lnSpc>
              <a:defRPr>
                <a:latin typeface="Times New Roman"/>
                <a:ea typeface="Times New Roman"/>
                <a:cs typeface="Times New Roman"/>
                <a:sym typeface="Times New Roman"/>
              </a:defRPr>
            </a:pPr>
            <a:r>
              <a:t>4.It only maps to small number of character classes(uppercase or lowercase).</a:t>
            </a:r>
          </a:p>
        </p:txBody>
      </p:sp>
      <p:sp>
        <p:nvSpPr>
          <p:cNvPr id="154" name="FAKE ACCOUNT DETECTION USING METICS CLUSTERING"/>
          <p:cNvSpPr txBox="1"/>
          <p:nvPr/>
        </p:nvSpPr>
        <p:spPr>
          <a:xfrm>
            <a:off x="801024" y="733145"/>
            <a:ext cx="7748586" cy="39761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sz="2100" b="1">
                <a:solidFill>
                  <a:srgbClr val="FF2600"/>
                </a:solidFill>
                <a:latin typeface="Times New Roman"/>
                <a:ea typeface="Times New Roman"/>
                <a:cs typeface="Times New Roman"/>
                <a:sym typeface="Times New Roman"/>
              </a:defRPr>
            </a:lvl1pPr>
          </a:lstStyle>
          <a:p>
            <a:r>
              <a:t>FAKE ACCOUNT DETECTION USING METICS CLUSTERING</a:t>
            </a:r>
          </a:p>
        </p:txBody>
      </p:sp>
      <p:sp>
        <p:nvSpPr>
          <p:cNvPr id="155" name="PAPER - 2"/>
          <p:cNvSpPr txBox="1"/>
          <p:nvPr/>
        </p:nvSpPr>
        <p:spPr>
          <a:xfrm>
            <a:off x="3729887" y="155535"/>
            <a:ext cx="1328774" cy="3976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sz="2100" b="1">
                <a:latin typeface="Times New Roman"/>
                <a:ea typeface="Times New Roman"/>
                <a:cs typeface="Times New Roman"/>
                <a:sym typeface="Times New Roman"/>
              </a:defRPr>
            </a:lvl1pPr>
          </a:lstStyle>
          <a:p>
            <a:r>
              <a:t>PAPER - 2</a:t>
            </a:r>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PAPER - 3"/>
          <p:cNvSpPr txBox="1"/>
          <p:nvPr/>
        </p:nvSpPr>
        <p:spPr>
          <a:xfrm>
            <a:off x="3907613" y="199967"/>
            <a:ext cx="1328774" cy="39761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sz="2100" b="1">
                <a:latin typeface="Times New Roman"/>
                <a:ea typeface="Times New Roman"/>
                <a:cs typeface="Times New Roman"/>
                <a:sym typeface="Times New Roman"/>
              </a:defRPr>
            </a:lvl1pPr>
          </a:lstStyle>
          <a:p>
            <a:r>
              <a:t>PAPER - 3</a:t>
            </a:r>
          </a:p>
        </p:txBody>
      </p:sp>
      <p:sp>
        <p:nvSpPr>
          <p:cNvPr id="158" name="SUPERVISED MACHINE LEARNING ALGORITHMS TO…"/>
          <p:cNvSpPr txBox="1"/>
          <p:nvPr/>
        </p:nvSpPr>
        <p:spPr>
          <a:xfrm>
            <a:off x="1054392" y="801356"/>
            <a:ext cx="7035216" cy="7151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a:defRPr sz="2100" b="1">
                <a:solidFill>
                  <a:srgbClr val="FF2600"/>
                </a:solidFill>
                <a:latin typeface="Times New Roman"/>
                <a:ea typeface="Times New Roman"/>
                <a:cs typeface="Times New Roman"/>
                <a:sym typeface="Times New Roman"/>
              </a:defRPr>
            </a:pPr>
            <a:r>
              <a:t>SUPERVISED MACHINE LEARNING ALGORITHMS TO</a:t>
            </a:r>
          </a:p>
          <a:p>
            <a:pPr>
              <a:defRPr sz="2100" b="1">
                <a:solidFill>
                  <a:srgbClr val="FF2600"/>
                </a:solidFill>
                <a:latin typeface="Times New Roman"/>
                <a:ea typeface="Times New Roman"/>
                <a:cs typeface="Times New Roman"/>
                <a:sym typeface="Times New Roman"/>
              </a:defRPr>
            </a:pPr>
            <a:r>
              <a:t>           DETECT INSTAGRAM FAKE ACCOUNTS</a:t>
            </a:r>
          </a:p>
        </p:txBody>
      </p:sp>
      <p:sp>
        <p:nvSpPr>
          <p:cNvPr id="159" name="To improve the accuracy , new features and tuning parameters were added…"/>
          <p:cNvSpPr txBox="1"/>
          <p:nvPr/>
        </p:nvSpPr>
        <p:spPr>
          <a:xfrm>
            <a:off x="534002" y="1720246"/>
            <a:ext cx="8075996" cy="437317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algn="just">
              <a:lnSpc>
                <a:spcPct val="150000"/>
              </a:lnSpc>
              <a:defRPr sz="2000">
                <a:latin typeface="Times New Roman"/>
                <a:ea typeface="Times New Roman"/>
                <a:cs typeface="Times New Roman"/>
                <a:sym typeface="Times New Roman"/>
              </a:defRPr>
            </a:pPr>
            <a:r>
              <a:t>To improve the accuracy , new features and tuning parameters were added</a:t>
            </a:r>
          </a:p>
          <a:p>
            <a:pPr algn="just">
              <a:lnSpc>
                <a:spcPct val="150000"/>
              </a:lnSpc>
              <a:defRPr sz="2000">
                <a:latin typeface="Times New Roman"/>
                <a:ea typeface="Times New Roman"/>
                <a:cs typeface="Times New Roman"/>
                <a:sym typeface="Times New Roman"/>
              </a:defRPr>
            </a:pPr>
            <a:r>
              <a:t> in the experiment.Models that perform better than other models based </a:t>
            </a:r>
          </a:p>
          <a:p>
            <a:pPr algn="just">
              <a:lnSpc>
                <a:spcPct val="150000"/>
              </a:lnSpc>
              <a:defRPr sz="2000">
                <a:latin typeface="Times New Roman"/>
                <a:ea typeface="Times New Roman"/>
                <a:cs typeface="Times New Roman"/>
                <a:sym typeface="Times New Roman"/>
              </a:defRPr>
            </a:pPr>
            <a:r>
              <a:t>on the new features and parameters with an accuracy of 0.93.</a:t>
            </a:r>
          </a:p>
          <a:p>
            <a:pPr algn="just">
              <a:lnSpc>
                <a:spcPct val="150000"/>
              </a:lnSpc>
              <a:defRPr sz="2000" b="1" u="sng">
                <a:latin typeface="Calibri"/>
                <a:ea typeface="Calibri"/>
                <a:cs typeface="Calibri"/>
                <a:sym typeface="Calibri"/>
              </a:defRPr>
            </a:pPr>
            <a:r>
              <a:t>Author</a:t>
            </a:r>
            <a:r>
              <a:rPr i="1" u="none"/>
              <a:t>      </a:t>
            </a:r>
            <a:r>
              <a:rPr u="none"/>
              <a:t>:</a:t>
            </a:r>
            <a:r>
              <a:rPr i="1" u="none"/>
              <a:t> </a:t>
            </a:r>
            <a:r>
              <a:rPr b="0" i="1" u="none">
                <a:solidFill>
                  <a:srgbClr val="FFC000"/>
                </a:solidFill>
                <a:latin typeface="Times New Roman"/>
                <a:ea typeface="Times New Roman"/>
                <a:cs typeface="Times New Roman"/>
                <a:sym typeface="Times New Roman"/>
              </a:rPr>
              <a:t>Michael Jonathan Ekosputra, Angela Susanto, Ferdiana Haryanto</a:t>
            </a:r>
            <a:endParaRPr i="1">
              <a:solidFill>
                <a:srgbClr val="FFC000"/>
              </a:solidFill>
              <a:latin typeface="Times New Roman"/>
              <a:ea typeface="Times New Roman"/>
              <a:cs typeface="Times New Roman"/>
              <a:sym typeface="Times New Roman"/>
            </a:endParaRPr>
          </a:p>
          <a:p>
            <a:pPr algn="just">
              <a:lnSpc>
                <a:spcPct val="150000"/>
              </a:lnSpc>
              <a:defRPr sz="2000" b="1" u="sng">
                <a:latin typeface="Calibri"/>
                <a:ea typeface="Calibri"/>
                <a:cs typeface="Calibri"/>
                <a:sym typeface="Calibri"/>
              </a:defRPr>
            </a:pPr>
            <a:r>
              <a:t>Issue Year</a:t>
            </a:r>
            <a:r>
              <a:rPr u="none"/>
              <a:t> : </a:t>
            </a:r>
            <a:r>
              <a:rPr b="0" u="none">
                <a:latin typeface="Rockwell"/>
                <a:ea typeface="Rockwell"/>
                <a:cs typeface="Rockwell"/>
                <a:sym typeface="Rockwell"/>
              </a:rPr>
              <a:t> </a:t>
            </a:r>
            <a:r>
              <a:rPr b="0" u="none">
                <a:latin typeface="Times New Roman"/>
                <a:ea typeface="Times New Roman"/>
                <a:cs typeface="Times New Roman"/>
                <a:sym typeface="Times New Roman"/>
              </a:rPr>
              <a:t>11 February 2022</a:t>
            </a:r>
            <a:r>
              <a:rPr u="none">
                <a:latin typeface="Times New Roman"/>
                <a:ea typeface="Times New Roman"/>
                <a:cs typeface="Times New Roman"/>
                <a:sym typeface="Times New Roman"/>
              </a:rPr>
              <a:t> </a:t>
            </a:r>
            <a:r>
              <a:rPr b="0" u="none">
                <a:latin typeface="Times New Roman"/>
                <a:ea typeface="Times New Roman"/>
                <a:cs typeface="Times New Roman"/>
                <a:sym typeface="Times New Roman"/>
              </a:rPr>
              <a:t> </a:t>
            </a:r>
          </a:p>
          <a:p>
            <a:pPr algn="just">
              <a:lnSpc>
                <a:spcPct val="150000"/>
              </a:lnSpc>
              <a:defRPr b="1" u="sng">
                <a:latin typeface="Times New Roman"/>
                <a:ea typeface="Times New Roman"/>
                <a:cs typeface="Times New Roman"/>
                <a:sym typeface="Times New Roman"/>
              </a:defRPr>
            </a:pPr>
            <a:r>
              <a:t>Limitations: </a:t>
            </a:r>
          </a:p>
          <a:p>
            <a:pPr algn="just">
              <a:lnSpc>
                <a:spcPct val="150000"/>
              </a:lnSpc>
              <a:defRPr sz="2000">
                <a:latin typeface="Times New Roman"/>
                <a:ea typeface="Times New Roman"/>
                <a:cs typeface="Times New Roman"/>
                <a:sym typeface="Times New Roman"/>
              </a:defRPr>
            </a:pPr>
            <a:r>
              <a:t>1.Not accurate.</a:t>
            </a:r>
          </a:p>
          <a:p>
            <a:pPr algn="just">
              <a:lnSpc>
                <a:spcPct val="150000"/>
              </a:lnSpc>
              <a:defRPr sz="2000">
                <a:latin typeface="Times New Roman"/>
                <a:ea typeface="Times New Roman"/>
                <a:cs typeface="Times New Roman"/>
                <a:sym typeface="Times New Roman"/>
              </a:defRPr>
            </a:pPr>
            <a:r>
              <a:t>2.Limited data to train.</a:t>
            </a:r>
          </a:p>
          <a:p>
            <a:pPr algn="just">
              <a:lnSpc>
                <a:spcPct val="150000"/>
              </a:lnSpc>
              <a:defRPr sz="2000">
                <a:latin typeface="Times New Roman"/>
                <a:ea typeface="Times New Roman"/>
                <a:cs typeface="Times New Roman"/>
                <a:sym typeface="Times New Roman"/>
              </a:defRPr>
            </a:pPr>
            <a:r>
              <a:t>3.High variance problems on increasing dataset.</a:t>
            </a:r>
          </a:p>
          <a:p>
            <a:pPr algn="just">
              <a:lnSpc>
                <a:spcPct val="150000"/>
              </a:lnSpc>
              <a:defRPr sz="2000">
                <a:latin typeface="Times New Roman"/>
                <a:ea typeface="Times New Roman"/>
                <a:cs typeface="Times New Roman"/>
                <a:sym typeface="Times New Roman"/>
              </a:defRPr>
            </a:pPr>
            <a:r>
              <a:t>4.Only few parameters are used.</a:t>
            </a:r>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 name="Content Placeholder 2"/>
          <p:cNvSpPr txBox="1">
            <a:spLocks noGrp="1"/>
          </p:cNvSpPr>
          <p:nvPr>
            <p:ph type="body" idx="1"/>
          </p:nvPr>
        </p:nvSpPr>
        <p:spPr>
          <a:xfrm>
            <a:off x="342900" y="346565"/>
            <a:ext cx="8458200" cy="5943601"/>
          </a:xfrm>
          <a:prstGeom prst="rect">
            <a:avLst/>
          </a:prstGeom>
        </p:spPr>
        <p:txBody>
          <a:bodyPr>
            <a:normAutofit lnSpcReduction="10000"/>
          </a:bodyPr>
          <a:lstStyle/>
          <a:p>
            <a:pPr marL="0" indent="0" algn="ctr" defTabSz="841247">
              <a:spcBef>
                <a:spcPts val="1100"/>
              </a:spcBef>
              <a:buSzTx/>
              <a:buFont typeface="Wingdings"/>
              <a:buNone/>
              <a:defRPr sz="2024" b="1">
                <a:latin typeface="Times New Roman"/>
                <a:ea typeface="Times New Roman"/>
                <a:cs typeface="Times New Roman"/>
                <a:sym typeface="Times New Roman"/>
              </a:defRPr>
            </a:pPr>
            <a:r>
              <a:t>Paper  - 4</a:t>
            </a:r>
          </a:p>
          <a:p>
            <a:pPr marL="0" indent="0" algn="ctr" defTabSz="841247">
              <a:spcBef>
                <a:spcPts val="1100"/>
              </a:spcBef>
              <a:buSzTx/>
              <a:buFont typeface="Wingdings"/>
              <a:buNone/>
              <a:defRPr sz="552" b="1">
                <a:latin typeface="Times New Roman"/>
                <a:ea typeface="Times New Roman"/>
                <a:cs typeface="Times New Roman"/>
                <a:sym typeface="Times New Roman"/>
              </a:defRPr>
            </a:pPr>
            <a:endParaRPr/>
          </a:p>
          <a:p>
            <a:pPr marL="0" indent="0" algn="ctr" defTabSz="841247">
              <a:spcBef>
                <a:spcPts val="1100"/>
              </a:spcBef>
              <a:buSzTx/>
              <a:buFont typeface="Wingdings"/>
              <a:buNone/>
              <a:defRPr sz="2208" b="1">
                <a:solidFill>
                  <a:srgbClr val="FF0000"/>
                </a:solidFill>
                <a:latin typeface="Times New Roman"/>
                <a:ea typeface="Times New Roman"/>
                <a:cs typeface="Times New Roman"/>
                <a:sym typeface="Times New Roman"/>
              </a:defRPr>
            </a:pPr>
            <a:r>
              <a:t>Fake Profile Detection in Social Network using Random Forest</a:t>
            </a:r>
          </a:p>
          <a:p>
            <a:pPr marL="0" indent="0" algn="ctr" defTabSz="841247">
              <a:spcBef>
                <a:spcPts val="1100"/>
              </a:spcBef>
              <a:buSzTx/>
              <a:buFont typeface="Wingdings"/>
              <a:buNone/>
              <a:defRPr sz="828" b="1">
                <a:solidFill>
                  <a:srgbClr val="FF0000"/>
                </a:solidFill>
                <a:latin typeface="Times New Roman"/>
                <a:ea typeface="Times New Roman"/>
                <a:cs typeface="Times New Roman"/>
                <a:sym typeface="Times New Roman"/>
              </a:defRPr>
            </a:pPr>
            <a:endParaRPr/>
          </a:p>
          <a:p>
            <a:pPr marL="0" indent="0" algn="just" defTabSz="841247">
              <a:lnSpc>
                <a:spcPct val="150000"/>
              </a:lnSpc>
              <a:spcBef>
                <a:spcPts val="1100"/>
              </a:spcBef>
              <a:buSzTx/>
              <a:buFont typeface="Wingdings"/>
              <a:buNone/>
              <a:defRPr sz="1840">
                <a:latin typeface="Times New Roman"/>
                <a:ea typeface="Times New Roman"/>
                <a:cs typeface="Times New Roman"/>
                <a:sym typeface="Times New Roman"/>
              </a:defRPr>
            </a:pPr>
            <a:r>
              <a:t>The most common algorithm used by fake account detection Applications is the Random forest algorithm. The algorithm has few downsides such as inefficiency to handle the categorical variables which has different number of levels. Also, when there is an increase in the number of trees, the algorithm's time efficiency takes a hit.</a:t>
            </a:r>
          </a:p>
          <a:p>
            <a:pPr marL="0" indent="0" algn="just" defTabSz="841247">
              <a:lnSpc>
                <a:spcPct val="150000"/>
              </a:lnSpc>
              <a:spcBef>
                <a:spcPts val="1100"/>
              </a:spcBef>
              <a:buSzTx/>
              <a:buFont typeface="Wingdings"/>
              <a:buNone/>
              <a:defRPr sz="1840" b="1" u="sng">
                <a:latin typeface="Times New Roman"/>
                <a:ea typeface="Times New Roman"/>
                <a:cs typeface="Times New Roman"/>
                <a:sym typeface="Times New Roman"/>
              </a:defRPr>
            </a:pPr>
            <a:r>
              <a:t>Author</a:t>
            </a:r>
            <a:r>
              <a:rPr u="none"/>
              <a:t>: </a:t>
            </a:r>
            <a:r>
              <a:rPr b="0" u="none">
                <a:solidFill>
                  <a:srgbClr val="CC9900"/>
                </a:solidFill>
                <a:uFill>
                  <a:solidFill>
                    <a:srgbClr val="CC9900"/>
                  </a:solidFill>
                </a:uFill>
                <a:hlinkClick r:id="rId2"/>
              </a:rPr>
              <a:t>Latha P</a:t>
            </a:r>
            <a:r>
              <a:rPr b="0" u="none">
                <a:solidFill>
                  <a:srgbClr val="333333"/>
                </a:solidFill>
              </a:rPr>
              <a:t>, </a:t>
            </a:r>
            <a:r>
              <a:rPr b="0" u="none">
                <a:solidFill>
                  <a:srgbClr val="CC9900"/>
                </a:solidFill>
                <a:uFill>
                  <a:solidFill>
                    <a:srgbClr val="CC9900"/>
                  </a:solidFill>
                </a:uFill>
                <a:hlinkClick r:id="rId3"/>
              </a:rPr>
              <a:t>Sumitra V</a:t>
            </a:r>
            <a:r>
              <a:rPr b="0" u="none">
                <a:solidFill>
                  <a:srgbClr val="333333"/>
                </a:solidFill>
              </a:rPr>
              <a:t>, </a:t>
            </a:r>
            <a:r>
              <a:rPr b="0" u="none">
                <a:solidFill>
                  <a:srgbClr val="CC9900"/>
                </a:solidFill>
                <a:uFill>
                  <a:solidFill>
                    <a:srgbClr val="CC9900"/>
                  </a:solidFill>
                </a:uFill>
                <a:hlinkClick r:id="rId4"/>
              </a:rPr>
              <a:t>V. Sasikala</a:t>
            </a:r>
            <a:r>
              <a:rPr b="0" u="none">
                <a:solidFill>
                  <a:srgbClr val="333333"/>
                </a:solidFill>
              </a:rPr>
              <a:t>, </a:t>
            </a:r>
            <a:r>
              <a:rPr b="0" u="none">
                <a:solidFill>
                  <a:srgbClr val="CC9900"/>
                </a:solidFill>
                <a:uFill>
                  <a:solidFill>
                    <a:srgbClr val="CC9900"/>
                  </a:solidFill>
                </a:uFill>
                <a:hlinkClick r:id="rId5"/>
              </a:rPr>
              <a:t>J. Arunarasi</a:t>
            </a:r>
            <a:r>
              <a:rPr b="0" u="none">
                <a:solidFill>
                  <a:srgbClr val="333333"/>
                </a:solidFill>
              </a:rPr>
              <a:t>,  </a:t>
            </a:r>
            <a:r>
              <a:rPr b="0" u="none">
                <a:solidFill>
                  <a:srgbClr val="CC9900"/>
                </a:solidFill>
                <a:uFill>
                  <a:solidFill>
                    <a:srgbClr val="CC9900"/>
                  </a:solidFill>
                </a:uFill>
                <a:hlinkClick r:id="rId6"/>
              </a:rPr>
              <a:t>A. R. Rajini</a:t>
            </a:r>
            <a:r>
              <a:rPr b="0" u="none">
                <a:solidFill>
                  <a:srgbClr val="333333"/>
                </a:solidFill>
              </a:rPr>
              <a:t>,  </a:t>
            </a:r>
            <a:r>
              <a:rPr b="0" u="none">
                <a:solidFill>
                  <a:srgbClr val="CC9900"/>
                </a:solidFill>
                <a:uFill>
                  <a:solidFill>
                    <a:srgbClr val="CC9900"/>
                  </a:solidFill>
                </a:uFill>
                <a:hlinkClick r:id="rId7"/>
              </a:rPr>
              <a:t>N. Nithiya</a:t>
            </a:r>
            <a:endParaRPr i="1"/>
          </a:p>
          <a:p>
            <a:pPr marL="0" indent="0" algn="just" defTabSz="841247">
              <a:lnSpc>
                <a:spcPct val="150000"/>
              </a:lnSpc>
              <a:spcBef>
                <a:spcPts val="1100"/>
              </a:spcBef>
              <a:buSzTx/>
              <a:buFont typeface="Wingdings"/>
              <a:buNone/>
              <a:defRPr sz="1840" b="1" u="sng">
                <a:latin typeface="Times New Roman"/>
                <a:ea typeface="Times New Roman"/>
                <a:cs typeface="Times New Roman"/>
                <a:sym typeface="Times New Roman"/>
              </a:defRPr>
            </a:pPr>
            <a:r>
              <a:t>Issue Year</a:t>
            </a:r>
            <a:r>
              <a:rPr u="none"/>
              <a:t> :  </a:t>
            </a:r>
            <a:r>
              <a:rPr b="0" u="none"/>
              <a:t>12 May 2022 at Chennai.</a:t>
            </a:r>
          </a:p>
          <a:p>
            <a:pPr marL="0" indent="0" algn="just" defTabSz="841247">
              <a:lnSpc>
                <a:spcPct val="150000"/>
              </a:lnSpc>
              <a:spcBef>
                <a:spcPts val="1100"/>
              </a:spcBef>
              <a:buSzTx/>
              <a:buFont typeface="Wingdings"/>
              <a:buNone/>
              <a:defRPr sz="1840" b="1" u="sng">
                <a:latin typeface="Times New Roman"/>
                <a:ea typeface="Times New Roman"/>
                <a:cs typeface="Times New Roman"/>
                <a:sym typeface="Times New Roman"/>
              </a:defRPr>
            </a:pPr>
            <a:r>
              <a:t>Limitations: </a:t>
            </a:r>
          </a:p>
          <a:p>
            <a:pPr marL="0" indent="0" algn="just" defTabSz="841247">
              <a:lnSpc>
                <a:spcPct val="100000"/>
              </a:lnSpc>
              <a:spcBef>
                <a:spcPts val="1100"/>
              </a:spcBef>
              <a:buSzTx/>
              <a:buFont typeface="Wingdings"/>
              <a:buNone/>
              <a:defRPr sz="1840">
                <a:latin typeface="Times New Roman"/>
                <a:ea typeface="Times New Roman"/>
                <a:cs typeface="Times New Roman"/>
                <a:sym typeface="Times New Roman"/>
              </a:defRPr>
            </a:pPr>
            <a:r>
              <a:t>1. Not accurate.</a:t>
            </a:r>
          </a:p>
          <a:p>
            <a:pPr marL="0" indent="0" defTabSz="841247">
              <a:lnSpc>
                <a:spcPct val="100000"/>
              </a:lnSpc>
              <a:spcBef>
                <a:spcPts val="1100"/>
              </a:spcBef>
              <a:buSzTx/>
              <a:buFont typeface="Wingdings"/>
              <a:buNone/>
              <a:defRPr sz="1840">
                <a:latin typeface="Times New Roman"/>
                <a:ea typeface="Times New Roman"/>
                <a:cs typeface="Times New Roman"/>
                <a:sym typeface="Times New Roman"/>
              </a:defRPr>
            </a:pPr>
            <a:r>
              <a:t>2.Uses only few features like user comments &amp; comportments.</a:t>
            </a:r>
          </a:p>
          <a:p>
            <a:pPr marL="0" indent="0" defTabSz="841247">
              <a:lnSpc>
                <a:spcPct val="100000"/>
              </a:lnSpc>
              <a:spcBef>
                <a:spcPts val="1100"/>
              </a:spcBef>
              <a:buSzTx/>
              <a:buFont typeface="Wingdings"/>
              <a:buNone/>
              <a:defRPr sz="1840">
                <a:latin typeface="Times New Roman"/>
                <a:ea typeface="Times New Roman"/>
                <a:cs typeface="Times New Roman"/>
                <a:sym typeface="Times New Roman"/>
              </a:defRPr>
            </a:pPr>
            <a:r>
              <a:t>3.More decision trees make complexity.</a:t>
            </a:r>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C2463DE-455D-A760-7116-D5C360252DB6}"/>
              </a:ext>
            </a:extLst>
          </p:cNvPr>
          <p:cNvSpPr txBox="1"/>
          <p:nvPr/>
        </p:nvSpPr>
        <p:spPr>
          <a:xfrm>
            <a:off x="411216" y="1012310"/>
            <a:ext cx="7984504" cy="295106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algn="just">
              <a:lnSpc>
                <a:spcPct val="150000"/>
              </a:lnSpc>
              <a:spcBef>
                <a:spcPts val="0"/>
              </a:spcBef>
              <a:spcAft>
                <a:spcPts val="1200"/>
              </a:spcAft>
            </a:pPr>
            <a:r>
              <a:rPr lang="en-US" sz="1800" dirty="0">
                <a:ln>
                  <a:noFill/>
                </a:ln>
                <a:solidFill>
                  <a:srgbClr val="000000"/>
                </a:solidFill>
                <a:effectLst/>
                <a:latin typeface="Times New Roman" panose="02020603050405020304" pitchFamily="18" charset="0"/>
                <a:ea typeface="Arial Unicode MS"/>
              </a:rPr>
              <a:t>In today's Modern society, social media plays a vital role in everyone's life. The general purpose of social media is to keep in touch with friends, sharing news, etc. The number of users in social media is increasing exponentially. Instagram has recently gained immense popularity among social media users. With more than 1 billion active users, Instagram has become one of the most used social media sites. These social media influencers have now become a go-to place for the business organization to advertise their products and services.</a:t>
            </a:r>
            <a:endParaRPr lang="en-US" sz="1600" dirty="0">
              <a:effectLst/>
              <a:latin typeface="Times New Roman" panose="02020603050405020304" pitchFamily="18" charset="0"/>
              <a:ea typeface="Times New Roman" panose="02020603050405020304" pitchFamily="18" charset="0"/>
            </a:endParaRPr>
          </a:p>
        </p:txBody>
      </p:sp>
      <p:sp>
        <p:nvSpPr>
          <p:cNvPr id="4" name="TextBox 2">
            <a:extLst>
              <a:ext uri="{FF2B5EF4-FFF2-40B4-BE49-F238E27FC236}">
                <a16:creationId xmlns:a16="http://schemas.microsoft.com/office/drawing/2014/main" id="{58B5B4E7-5769-6668-EA30-D43F7DB23AE1}"/>
              </a:ext>
            </a:extLst>
          </p:cNvPr>
          <p:cNvSpPr txBox="1"/>
          <p:nvPr/>
        </p:nvSpPr>
        <p:spPr>
          <a:xfrm>
            <a:off x="236612" y="76199"/>
            <a:ext cx="6984319" cy="58477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rIns="45719">
            <a:spAutoFit/>
          </a:bodyPr>
          <a:lstStyle>
            <a:lvl1pPr>
              <a:defRPr sz="3200" b="1">
                <a:solidFill>
                  <a:srgbClr val="C00000"/>
                </a:solidFill>
                <a:latin typeface="Berlin Sans FB Demi"/>
                <a:ea typeface="Berlin Sans FB Demi"/>
                <a:cs typeface="Berlin Sans FB Demi"/>
                <a:sym typeface="Berlin Sans FB Demi"/>
              </a:defRPr>
            </a:lvl1pPr>
          </a:lstStyle>
          <a:p>
            <a:r>
              <a:rPr lang="en-US" dirty="0"/>
              <a:t>Research Objective of Presentation</a:t>
            </a:r>
            <a:endParaRPr dirty="0"/>
          </a:p>
        </p:txBody>
      </p:sp>
      <p:sp>
        <p:nvSpPr>
          <p:cNvPr id="5" name="CustomShape 1">
            <a:extLst>
              <a:ext uri="{FF2B5EF4-FFF2-40B4-BE49-F238E27FC236}">
                <a16:creationId xmlns:a16="http://schemas.microsoft.com/office/drawing/2014/main" id="{D54C062D-479E-D9D2-2F32-2E13D943C12E}"/>
              </a:ext>
            </a:extLst>
          </p:cNvPr>
          <p:cNvSpPr/>
          <p:nvPr/>
        </p:nvSpPr>
        <p:spPr>
          <a:xfrm>
            <a:off x="212889" y="600301"/>
            <a:ext cx="8381159" cy="75601"/>
          </a:xfrm>
          <a:prstGeom prst="rect">
            <a:avLst/>
          </a:prstGeom>
          <a:solidFill>
            <a:srgbClr val="7030A0"/>
          </a:solidFill>
          <a:ln w="25560">
            <a:solidFill>
              <a:srgbClr val="3A5F8B"/>
            </a:solidFill>
          </a:ln>
        </p:spPr>
        <p:txBody>
          <a:bodyPr lIns="45719" rIns="45719"/>
          <a:lstStyle/>
          <a:p>
            <a:endParaRPr/>
          </a:p>
        </p:txBody>
      </p:sp>
      <p:pic>
        <p:nvPicPr>
          <p:cNvPr id="2" name="Picture 1" descr="Chart, line chart">
            <a:extLst>
              <a:ext uri="{FF2B5EF4-FFF2-40B4-BE49-F238E27FC236}">
                <a16:creationId xmlns:a16="http://schemas.microsoft.com/office/drawing/2014/main" id="{187C7F29-475B-2940-13F9-ED705E98A273}"/>
              </a:ext>
            </a:extLst>
          </p:cNvPr>
          <p:cNvPicPr>
            <a:picLocks noChangeAspect="1"/>
          </p:cNvPicPr>
          <p:nvPr/>
        </p:nvPicPr>
        <p:blipFill>
          <a:blip r:embed="rId2">
            <a:extLst>
              <a:ext uri="{28A0092B-C50C-407E-A947-70E740481C1C}">
                <a14:useLocalDpi xmlns:a14="http://schemas.microsoft.com/office/drawing/2010/main" val="0"/>
              </a:ext>
            </a:extLst>
          </a:blip>
          <a:srcRect b="13277"/>
          <a:stretch>
            <a:fillRect/>
          </a:stretch>
        </p:blipFill>
        <p:spPr bwMode="auto">
          <a:xfrm>
            <a:off x="2728161" y="4035293"/>
            <a:ext cx="3837026" cy="2633220"/>
          </a:xfrm>
          <a:prstGeom prst="rect">
            <a:avLst/>
          </a:prstGeom>
          <a:ln w="12700" cap="sq">
            <a:solidFill>
              <a:srgbClr val="000000"/>
            </a:solidFill>
            <a:prstDash val="solid"/>
            <a:miter lim="800000"/>
            <a:headEnd/>
            <a:tailEnd/>
          </a:ln>
          <a:effectLst>
            <a:outerShdw blurRad="50800" dist="38100" dir="2700000" algn="tl" rotWithShape="0">
              <a:srgbClr val="000000">
                <a:alpha val="43000"/>
              </a:srgbClr>
            </a:outerShdw>
          </a:effectLst>
          <a:extLst>
            <a:ext uri="{53640926-AAD7-44D8-BBD7-CCE9431645EC}">
              <a14:shadowObscured xmlns:a14="http://schemas.microsoft.com/office/drawing/2010/main"/>
            </a:ext>
          </a:extLst>
        </p:spPr>
      </p:pic>
    </p:spTree>
    <p:extLst>
      <p:ext uri="{BB962C8B-B14F-4D97-AF65-F5344CB8AC3E}">
        <p14:creationId xmlns:p14="http://schemas.microsoft.com/office/powerpoint/2010/main" val="4199269128"/>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PROPOSED SYSTEM"/>
          <p:cNvSpPr txBox="1"/>
          <p:nvPr/>
        </p:nvSpPr>
        <p:spPr>
          <a:xfrm>
            <a:off x="1423222" y="2807012"/>
            <a:ext cx="6297556" cy="78483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sz="4500">
                <a:solidFill>
                  <a:srgbClr val="FF2600"/>
                </a:solidFill>
                <a:latin typeface="Arial Black"/>
                <a:ea typeface="Arial Black"/>
                <a:cs typeface="Arial Black"/>
                <a:sym typeface="Arial Black"/>
              </a:defRPr>
            </a:lvl1pPr>
          </a:lstStyle>
          <a:p>
            <a:r>
              <a:rPr lang="en-US" dirty="0">
                <a:latin typeface="Berlin Sans FB Demi" panose="020E0802020502020306" pitchFamily="34" charset="0"/>
              </a:rPr>
              <a:t>PROBLEM DEFINATION</a:t>
            </a:r>
            <a:endParaRPr dirty="0">
              <a:latin typeface="Berlin Sans FB Demi" panose="020E0802020502020306" pitchFamily="34" charset="0"/>
            </a:endParaRPr>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5258ECC-3E1B-EF76-2E09-1F71E64010C7}"/>
              </a:ext>
            </a:extLst>
          </p:cNvPr>
          <p:cNvSpPr>
            <a:spLocks noGrp="1"/>
          </p:cNvSpPr>
          <p:nvPr>
            <p:ph type="body" idx="1"/>
          </p:nvPr>
        </p:nvSpPr>
        <p:spPr>
          <a:xfrm>
            <a:off x="236613" y="852089"/>
            <a:ext cx="8381159" cy="5980871"/>
          </a:xfrm>
        </p:spPr>
        <p:txBody>
          <a:bodyPr>
            <a:normAutofit/>
          </a:bodyPr>
          <a:lstStyle/>
          <a:p>
            <a:pPr marL="102871" indent="-285750" algn="just">
              <a:lnSpc>
                <a:spcPct val="150000"/>
              </a:lnSpc>
              <a:spcBef>
                <a:spcPts val="0"/>
              </a:spcBef>
              <a:spcAft>
                <a:spcPts val="1200"/>
              </a:spcAft>
              <a:buFont typeface="Wingdings" panose="05000000000000000000" pitchFamily="2" charset="2"/>
              <a:buChar char="v"/>
            </a:pP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To detect and identify fake accounts from social media websites using machine learning algorithms.</a:t>
            </a:r>
            <a:endParaRPr lang="en-IN"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102871" indent="-285750" algn="just">
              <a:lnSpc>
                <a:spcPct val="150000"/>
              </a:lnSpc>
              <a:spcBef>
                <a:spcPts val="0"/>
              </a:spcBef>
              <a:spcAft>
                <a:spcPts val="1200"/>
              </a:spcAft>
              <a:buFont typeface="Wingdings" panose="05000000000000000000" pitchFamily="2" charset="2"/>
              <a:buChar char="v"/>
            </a:pP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 An unaware curious user clicking the bad link will damage their computer. The cost can be as simple as catching a virus to as bad as installing a rootkit turning the computer into a zombie. </a:t>
            </a:r>
            <a:endParaRPr lang="en-US" u="none" strike="noStrike" kern="0" spc="0" dirty="0">
              <a:effectLst/>
              <a:latin typeface="Times New Roman" panose="02020603050405020304" pitchFamily="18" charset="0"/>
              <a:ea typeface="Arial Unicode MS"/>
              <a:cs typeface="Times New Roman" panose="02020603050405020304" pitchFamily="18" charset="0"/>
            </a:endParaRPr>
          </a:p>
          <a:p>
            <a:pPr marL="102871" marR="0" indent="-285750" algn="just">
              <a:lnSpc>
                <a:spcPct val="150000"/>
              </a:lnSpc>
              <a:spcBef>
                <a:spcPts val="0"/>
              </a:spcBef>
              <a:spcAft>
                <a:spcPts val="0"/>
              </a:spcAft>
              <a:buFont typeface="Wingdings" panose="05000000000000000000" pitchFamily="2" charset="2"/>
              <a:buChar char="v"/>
            </a:pPr>
            <a:r>
              <a:rPr lang="en-US" dirty="0">
                <a:ln>
                  <a:noFill/>
                </a:ln>
                <a:solidFill>
                  <a:srgbClr val="000000"/>
                </a:solidFill>
                <a:effectLst/>
                <a:latin typeface="Times New Roman" panose="02020603050405020304" pitchFamily="18" charset="0"/>
                <a:ea typeface="Arial Unicode MS"/>
                <a:cs typeface="Times New Roman" panose="02020603050405020304" pitchFamily="18" charset="0"/>
              </a:rPr>
              <a:t>The widespread use of social media has turned out to be both a benefit and a     liability for society. The use of social media for online fraud and the dissemination of false information is rapidly growing. On social media, fake accounts are the most popular source of false information. Businesses that spend a lot of money on social media influencers need to know if the following they've gotten is organic or not. </a:t>
            </a:r>
            <a:endParaRPr lang="en-US" dirty="0">
              <a:effectLst/>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4" name="TextBox 2">
            <a:extLst>
              <a:ext uri="{FF2B5EF4-FFF2-40B4-BE49-F238E27FC236}">
                <a16:creationId xmlns:a16="http://schemas.microsoft.com/office/drawing/2014/main" id="{35FF8E92-E9C2-99FB-005C-A342EC753FBB}"/>
              </a:ext>
            </a:extLst>
          </p:cNvPr>
          <p:cNvSpPr txBox="1"/>
          <p:nvPr/>
        </p:nvSpPr>
        <p:spPr>
          <a:xfrm>
            <a:off x="236613" y="76199"/>
            <a:ext cx="3870960" cy="58477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3200" b="1">
                <a:solidFill>
                  <a:srgbClr val="C00000"/>
                </a:solidFill>
                <a:latin typeface="Berlin Sans FB Demi"/>
                <a:ea typeface="Berlin Sans FB Demi"/>
                <a:cs typeface="Berlin Sans FB Demi"/>
                <a:sym typeface="Berlin Sans FB Demi"/>
              </a:defRPr>
            </a:lvl1pPr>
          </a:lstStyle>
          <a:p>
            <a:r>
              <a:rPr dirty="0"/>
              <a:t>Pro</a:t>
            </a:r>
            <a:r>
              <a:rPr lang="en-US" dirty="0"/>
              <a:t>blem</a:t>
            </a:r>
            <a:r>
              <a:rPr dirty="0"/>
              <a:t> </a:t>
            </a:r>
            <a:r>
              <a:rPr lang="en-US" dirty="0"/>
              <a:t>Definition</a:t>
            </a:r>
            <a:endParaRPr dirty="0"/>
          </a:p>
        </p:txBody>
      </p:sp>
      <p:sp>
        <p:nvSpPr>
          <p:cNvPr id="5" name="CustomShape 1">
            <a:extLst>
              <a:ext uri="{FF2B5EF4-FFF2-40B4-BE49-F238E27FC236}">
                <a16:creationId xmlns:a16="http://schemas.microsoft.com/office/drawing/2014/main" id="{883B2016-1D0A-D0DF-8389-A7854C887389}"/>
              </a:ext>
            </a:extLst>
          </p:cNvPr>
          <p:cNvSpPr/>
          <p:nvPr/>
        </p:nvSpPr>
        <p:spPr>
          <a:xfrm>
            <a:off x="212889" y="600301"/>
            <a:ext cx="8381159" cy="75601"/>
          </a:xfrm>
          <a:prstGeom prst="rect">
            <a:avLst/>
          </a:prstGeom>
          <a:solidFill>
            <a:srgbClr val="7030A0"/>
          </a:solidFill>
          <a:ln w="25560">
            <a:solidFill>
              <a:srgbClr val="3A5F8B"/>
            </a:solidFill>
          </a:ln>
        </p:spPr>
        <p:txBody>
          <a:bodyPr lIns="45719" rIns="45719"/>
          <a:lstStyle/>
          <a:p>
            <a:endParaRPr/>
          </a:p>
        </p:txBody>
      </p:sp>
    </p:spTree>
    <p:extLst>
      <p:ext uri="{BB962C8B-B14F-4D97-AF65-F5344CB8AC3E}">
        <p14:creationId xmlns:p14="http://schemas.microsoft.com/office/powerpoint/2010/main" val="3412030538"/>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6B8DC30-7BCC-DADB-9F23-B352132F4C54}"/>
              </a:ext>
            </a:extLst>
          </p:cNvPr>
          <p:cNvSpPr>
            <a:spLocks noGrp="1"/>
          </p:cNvSpPr>
          <p:nvPr>
            <p:ph type="body" idx="1"/>
          </p:nvPr>
        </p:nvSpPr>
        <p:spPr>
          <a:xfrm>
            <a:off x="685800" y="744671"/>
            <a:ext cx="7772400" cy="4050793"/>
          </a:xfrm>
        </p:spPr>
        <p:txBody>
          <a:bodyPr/>
          <a:lstStyle/>
          <a:p>
            <a:pPr marL="102871" marR="0" indent="-285750" algn="just">
              <a:lnSpc>
                <a:spcPct val="160000"/>
              </a:lnSpc>
              <a:spcBef>
                <a:spcPts val="0"/>
              </a:spcBef>
              <a:spcAft>
                <a:spcPts val="1200"/>
              </a:spcAft>
              <a:buFont typeface="Wingdings" panose="05000000000000000000" pitchFamily="2" charset="2"/>
              <a:buChar char="v"/>
            </a:pPr>
            <a:r>
              <a:rPr lang="en-US" sz="2000" b="1" dirty="0">
                <a:ln>
                  <a:noFill/>
                </a:ln>
                <a:solidFill>
                  <a:srgbClr val="000000"/>
                </a:solidFill>
                <a:effectLst/>
                <a:latin typeface="Times New Roman" panose="02020603050405020304" pitchFamily="18" charset="0"/>
                <a:ea typeface="Arial Unicode MS"/>
              </a:rPr>
              <a:t>Why Fake account detection is important?</a:t>
            </a:r>
            <a:endParaRPr lang="en-US" sz="2000" dirty="0">
              <a:effectLst/>
              <a:latin typeface="Times New Roman" panose="02020603050405020304" pitchFamily="18" charset="0"/>
              <a:ea typeface="Times New Roman" panose="02020603050405020304" pitchFamily="18" charset="0"/>
            </a:endParaRPr>
          </a:p>
          <a:p>
            <a:pPr marR="0" lvl="0" algn="just" fontAlgn="base">
              <a:lnSpc>
                <a:spcPct val="160000"/>
              </a:lnSpc>
              <a:spcBef>
                <a:spcPts val="0"/>
              </a:spcBef>
              <a:spcAft>
                <a:spcPts val="1200"/>
              </a:spcAft>
              <a:buFont typeface="Wingdings" panose="05000000000000000000" pitchFamily="2" charset="2"/>
              <a:buChar char="v"/>
            </a:pPr>
            <a:r>
              <a:rPr lang="en-US" sz="2000" u="none" strike="noStrike" kern="0" spc="0" dirty="0">
                <a:ln>
                  <a:noFill/>
                </a:ln>
                <a:solidFill>
                  <a:srgbClr val="000000"/>
                </a:solidFill>
                <a:effectLst/>
                <a:latin typeface="Arial Unicode MS"/>
                <a:ea typeface="Arial Unicode MS"/>
                <a:cs typeface="Arial Unicode MS"/>
              </a:rPr>
              <a:t>Gives more security for our profiles.</a:t>
            </a:r>
            <a:endParaRPr lang="en-US" sz="2000" u="none" strike="noStrike" kern="0" spc="0" dirty="0">
              <a:effectLst/>
              <a:latin typeface="Arial Unicode MS"/>
              <a:ea typeface="Arial Unicode MS"/>
              <a:cs typeface="Arial Unicode MS"/>
            </a:endParaRPr>
          </a:p>
          <a:p>
            <a:pPr marR="0" lvl="0" algn="just" fontAlgn="base">
              <a:lnSpc>
                <a:spcPct val="160000"/>
              </a:lnSpc>
              <a:spcBef>
                <a:spcPts val="0"/>
              </a:spcBef>
              <a:spcAft>
                <a:spcPts val="1200"/>
              </a:spcAft>
              <a:buFont typeface="Wingdings" panose="05000000000000000000" pitchFamily="2" charset="2"/>
              <a:buChar char="v"/>
            </a:pPr>
            <a:r>
              <a:rPr lang="en-US" sz="2000" u="none" strike="noStrike" kern="0" spc="0" dirty="0">
                <a:ln>
                  <a:noFill/>
                </a:ln>
                <a:solidFill>
                  <a:srgbClr val="000000"/>
                </a:solidFill>
                <a:effectLst/>
                <a:latin typeface="Arial Unicode MS"/>
                <a:ea typeface="Arial Unicode MS"/>
                <a:cs typeface="Arial Unicode MS"/>
              </a:rPr>
              <a:t>Reduces creation of false news feeds &amp; accounts.</a:t>
            </a:r>
            <a:endParaRPr lang="en-US" sz="2000" u="none" strike="noStrike" kern="0" spc="0" dirty="0">
              <a:effectLst/>
              <a:latin typeface="Arial Unicode MS"/>
              <a:ea typeface="Arial Unicode MS"/>
              <a:cs typeface="Arial Unicode MS"/>
            </a:endParaRPr>
          </a:p>
          <a:p>
            <a:pPr marR="0" lvl="0" algn="just" fontAlgn="base">
              <a:lnSpc>
                <a:spcPct val="160000"/>
              </a:lnSpc>
              <a:spcBef>
                <a:spcPts val="0"/>
              </a:spcBef>
              <a:spcAft>
                <a:spcPts val="1200"/>
              </a:spcAft>
              <a:buFont typeface="Wingdings" panose="05000000000000000000" pitchFamily="2" charset="2"/>
              <a:buChar char="v"/>
            </a:pPr>
            <a:r>
              <a:rPr lang="en-US" sz="2000" u="none" strike="noStrike" kern="0" spc="0" dirty="0">
                <a:ln>
                  <a:noFill/>
                </a:ln>
                <a:solidFill>
                  <a:srgbClr val="000000"/>
                </a:solidFill>
                <a:effectLst/>
                <a:latin typeface="Arial Unicode MS"/>
                <a:ea typeface="Arial Unicode MS"/>
                <a:cs typeface="Arial Unicode MS"/>
              </a:rPr>
              <a:t>Decreasing of abuse, payment fraud and identity of theft.</a:t>
            </a:r>
            <a:endParaRPr lang="en-IN" dirty="0"/>
          </a:p>
        </p:txBody>
      </p:sp>
      <p:pic>
        <p:nvPicPr>
          <p:cNvPr id="4" name="Image" descr="Image">
            <a:extLst>
              <a:ext uri="{FF2B5EF4-FFF2-40B4-BE49-F238E27FC236}">
                <a16:creationId xmlns:a16="http://schemas.microsoft.com/office/drawing/2014/main" id="{344DF298-8968-15C6-EF6D-C9ADDFB65F8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54774" y="3514602"/>
            <a:ext cx="5197454" cy="2598727"/>
          </a:xfrm>
          <a:prstGeom prst="rect">
            <a:avLst/>
          </a:prstGeom>
          <a:ln w="9525"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13939436"/>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PROPOSED SYSTEM"/>
          <p:cNvSpPr txBox="1"/>
          <p:nvPr/>
        </p:nvSpPr>
        <p:spPr>
          <a:xfrm>
            <a:off x="1378354" y="3070963"/>
            <a:ext cx="5799021" cy="78483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defRPr sz="4500">
                <a:solidFill>
                  <a:srgbClr val="FF2600"/>
                </a:solidFill>
                <a:latin typeface="Arial Black"/>
                <a:ea typeface="Arial Black"/>
                <a:cs typeface="Arial Black"/>
                <a:sym typeface="Arial Black"/>
              </a:defRPr>
            </a:lvl1pPr>
          </a:lstStyle>
          <a:p>
            <a:r>
              <a:rPr lang="en-US" dirty="0"/>
              <a:t>RESEARCH WORK</a:t>
            </a:r>
          </a:p>
        </p:txBody>
      </p:sp>
    </p:spTree>
    <p:extLst>
      <p:ext uri="{BB962C8B-B14F-4D97-AF65-F5344CB8AC3E}">
        <p14:creationId xmlns:p14="http://schemas.microsoft.com/office/powerpoint/2010/main" val="2951369524"/>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TextBox 1"/>
          <p:cNvSpPr txBox="1"/>
          <p:nvPr/>
        </p:nvSpPr>
        <p:spPr>
          <a:xfrm>
            <a:off x="236613" y="794890"/>
            <a:ext cx="8214361" cy="566385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lnSpc>
                <a:spcPct val="150000"/>
              </a:lnSpc>
              <a:defRPr sz="2000">
                <a:latin typeface="Times New Roman"/>
                <a:ea typeface="Times New Roman"/>
                <a:cs typeface="Times New Roman"/>
                <a:sym typeface="Times New Roman"/>
              </a:defRPr>
            </a:pPr>
            <a:r>
              <a:rPr lang="en-US" sz="2400" b="1" dirty="0"/>
              <a:t>Proposed system architecture</a:t>
            </a:r>
            <a:endParaRPr sz="2400" b="1" dirty="0"/>
          </a:p>
          <a:p>
            <a:pPr marL="342900" indent="-342900" algn="just">
              <a:lnSpc>
                <a:spcPct val="150000"/>
              </a:lnSpc>
              <a:buFont typeface="Wingdings" panose="05000000000000000000" pitchFamily="2" charset="2"/>
              <a:buChar char="Ø"/>
              <a:defRPr sz="2000">
                <a:latin typeface="Times New Roman"/>
                <a:ea typeface="Times New Roman"/>
                <a:cs typeface="Times New Roman"/>
                <a:sym typeface="Times New Roman"/>
              </a:defRPr>
            </a:pPr>
            <a:r>
              <a:rPr lang="en-US" sz="2200" dirty="0"/>
              <a:t>In our solution, we use machine learning, namely an artificial neural network to determine what are the chances that a friend request is authentic or not. </a:t>
            </a:r>
          </a:p>
          <a:p>
            <a:pPr marL="342900" indent="-342900" algn="just">
              <a:lnSpc>
                <a:spcPct val="150000"/>
              </a:lnSpc>
              <a:buFont typeface="Wingdings" panose="05000000000000000000" pitchFamily="2" charset="2"/>
              <a:buChar char="Ø"/>
              <a:defRPr sz="2000">
                <a:latin typeface="Times New Roman"/>
                <a:ea typeface="Times New Roman"/>
                <a:cs typeface="Times New Roman"/>
                <a:sym typeface="Times New Roman"/>
              </a:defRPr>
            </a:pPr>
            <a:r>
              <a:rPr lang="en-US" sz="2200" dirty="0"/>
              <a:t>We utilize Microsoft Excel to store old and new fake data profiles. The algorithm then stores the data in a data frame. This collection of data will be divided into a training set and a testing set. We would need a data set from the social media sites to train our model. </a:t>
            </a:r>
          </a:p>
          <a:p>
            <a:pPr marL="342900" indent="-342900" algn="just">
              <a:lnSpc>
                <a:spcPct val="150000"/>
              </a:lnSpc>
              <a:buFont typeface="Wingdings" panose="05000000000000000000" pitchFamily="2" charset="2"/>
              <a:buChar char="Ø"/>
              <a:defRPr sz="2000">
                <a:latin typeface="Times New Roman"/>
                <a:ea typeface="Times New Roman"/>
                <a:cs typeface="Times New Roman"/>
                <a:sym typeface="Times New Roman"/>
              </a:defRPr>
            </a:pPr>
            <a:r>
              <a:rPr lang="en-US" sz="2200" dirty="0"/>
              <a:t>In our solution, we use machine learning, namely an artificial neural network to determine what are the chances that a friend request is authentic or not. </a:t>
            </a:r>
          </a:p>
        </p:txBody>
      </p:sp>
      <p:sp>
        <p:nvSpPr>
          <p:cNvPr id="184" name="TextBox 2"/>
          <p:cNvSpPr txBox="1"/>
          <p:nvPr/>
        </p:nvSpPr>
        <p:spPr>
          <a:xfrm>
            <a:off x="236613" y="76199"/>
            <a:ext cx="3870960" cy="58477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3200" b="1">
                <a:solidFill>
                  <a:srgbClr val="C00000"/>
                </a:solidFill>
                <a:latin typeface="Berlin Sans FB Demi"/>
                <a:ea typeface="Berlin Sans FB Demi"/>
                <a:cs typeface="Berlin Sans FB Demi"/>
                <a:sym typeface="Berlin Sans FB Demi"/>
              </a:defRPr>
            </a:lvl1pPr>
          </a:lstStyle>
          <a:p>
            <a:r>
              <a:rPr lang="en-US" dirty="0"/>
              <a:t>Research Work</a:t>
            </a:r>
            <a:endParaRPr dirty="0"/>
          </a:p>
        </p:txBody>
      </p:sp>
      <p:sp>
        <p:nvSpPr>
          <p:cNvPr id="185" name="CustomShape 1"/>
          <p:cNvSpPr/>
          <p:nvPr/>
        </p:nvSpPr>
        <p:spPr>
          <a:xfrm>
            <a:off x="212889" y="600301"/>
            <a:ext cx="8381159" cy="75601"/>
          </a:xfrm>
          <a:prstGeom prst="rect">
            <a:avLst/>
          </a:prstGeom>
          <a:solidFill>
            <a:srgbClr val="7030A0"/>
          </a:solidFill>
          <a:ln w="25560">
            <a:solidFill>
              <a:srgbClr val="3A5F8B"/>
            </a:solidFill>
          </a:ln>
        </p:spPr>
        <p:txBody>
          <a:bodyPr lIns="45719" rIns="45719"/>
          <a:lstStyle/>
          <a:p>
            <a:endParaRP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 name="Picture 8" descr="Picture 8"/>
          <p:cNvPicPr>
            <a:picLocks noChangeAspect="1"/>
          </p:cNvPicPr>
          <p:nvPr/>
        </p:nvPicPr>
        <p:blipFill>
          <a:blip r:embed="rId2"/>
          <a:stretch>
            <a:fillRect/>
          </a:stretch>
        </p:blipFill>
        <p:spPr>
          <a:xfrm>
            <a:off x="1010211" y="582164"/>
            <a:ext cx="3201294" cy="1928942"/>
          </a:xfrm>
          <a:prstGeom prst="rect">
            <a:avLst/>
          </a:prstGeom>
          <a:ln w="12700">
            <a:miter lim="400000"/>
          </a:ln>
        </p:spPr>
      </p:pic>
      <p:pic>
        <p:nvPicPr>
          <p:cNvPr id="134" name="Image" descr="Image"/>
          <p:cNvPicPr>
            <a:picLocks noChangeAspect="1"/>
          </p:cNvPicPr>
          <p:nvPr/>
        </p:nvPicPr>
        <p:blipFill>
          <a:blip r:embed="rId3"/>
          <a:stretch>
            <a:fillRect/>
          </a:stretch>
        </p:blipFill>
        <p:spPr>
          <a:xfrm>
            <a:off x="1821646" y="3511972"/>
            <a:ext cx="5500708" cy="2750354"/>
          </a:xfrm>
          <a:prstGeom prst="rect">
            <a:avLst/>
          </a:prstGeom>
          <a:ln w="12700">
            <a:miter lim="400000"/>
          </a:ln>
        </p:spPr>
      </p:pic>
      <p:pic>
        <p:nvPicPr>
          <p:cNvPr id="135" name="Image" descr="Image"/>
          <p:cNvPicPr>
            <a:picLocks noChangeAspect="1"/>
          </p:cNvPicPr>
          <p:nvPr/>
        </p:nvPicPr>
        <p:blipFill>
          <a:blip r:embed="rId4"/>
          <a:stretch>
            <a:fillRect/>
          </a:stretch>
        </p:blipFill>
        <p:spPr>
          <a:xfrm>
            <a:off x="4715106" y="217621"/>
            <a:ext cx="3924840" cy="2155446"/>
          </a:xfrm>
          <a:prstGeom prst="rect">
            <a:avLst/>
          </a:prstGeom>
          <a:ln w="12700">
            <a:miter lim="400000"/>
          </a:ln>
        </p:spPr>
      </p:pic>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TextBox 1"/>
          <p:cNvSpPr txBox="1"/>
          <p:nvPr/>
        </p:nvSpPr>
        <p:spPr>
          <a:xfrm>
            <a:off x="146956" y="1015358"/>
            <a:ext cx="8850088" cy="482728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spAutoFit/>
          </a:bodyPr>
          <a:lstStyle/>
          <a:p>
            <a:pPr marL="342900" indent="-342900" algn="just">
              <a:lnSpc>
                <a:spcPct val="150000"/>
              </a:lnSpc>
              <a:buFont typeface="Wingdings" panose="05000000000000000000" pitchFamily="2" charset="2"/>
              <a:buChar char="Ø"/>
              <a:defRPr sz="2000">
                <a:latin typeface="Times New Roman"/>
                <a:ea typeface="Times New Roman"/>
                <a:cs typeface="Times New Roman"/>
                <a:sym typeface="Times New Roman"/>
              </a:defRPr>
            </a:pPr>
            <a:r>
              <a:rPr lang="en-US" sz="2200" dirty="0"/>
              <a:t>We utilize Microsoft Excel to store old and new fake data profiles. The algorithm then stores the data in a data frame. This collection of data will be divided into a training set and a testing set. We would need a data set from the social media sites to train our model.</a:t>
            </a:r>
          </a:p>
          <a:p>
            <a:pPr marL="342900" indent="-342900" algn="just">
              <a:lnSpc>
                <a:spcPct val="150000"/>
              </a:lnSpc>
              <a:buFont typeface="Wingdings" panose="05000000000000000000" pitchFamily="2" charset="2"/>
              <a:buChar char="Ø"/>
              <a:defRPr sz="2000">
                <a:latin typeface="Times New Roman"/>
                <a:ea typeface="Times New Roman"/>
                <a:cs typeface="Times New Roman"/>
                <a:sym typeface="Times New Roman"/>
              </a:defRPr>
            </a:pPr>
            <a:r>
              <a:rPr lang="en-US" sz="2400" dirty="0"/>
              <a:t>For the training set, the features that we use to determine a fake profile are Account age, Gender, User age, Link in the description, Number of messages sent out, Number of friend requests sent out, Entered location, Location by IP, Fake or Not. Each of these parameters is tested and assigned a value. </a:t>
            </a:r>
          </a:p>
        </p:txBody>
      </p:sp>
      <p:sp>
        <p:nvSpPr>
          <p:cNvPr id="184" name="TextBox 2"/>
          <p:cNvSpPr txBox="1"/>
          <p:nvPr/>
        </p:nvSpPr>
        <p:spPr>
          <a:xfrm>
            <a:off x="236613" y="76199"/>
            <a:ext cx="3870960" cy="58477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defRPr sz="3200" b="1">
                <a:solidFill>
                  <a:srgbClr val="C00000"/>
                </a:solidFill>
                <a:latin typeface="Berlin Sans FB Demi"/>
                <a:ea typeface="Berlin Sans FB Demi"/>
                <a:cs typeface="Berlin Sans FB Demi"/>
                <a:sym typeface="Berlin Sans FB Demi"/>
              </a:defRPr>
            </a:lvl1pPr>
          </a:lstStyle>
          <a:p>
            <a:r>
              <a:rPr lang="en-US" dirty="0"/>
              <a:t>Research Work</a:t>
            </a:r>
            <a:endParaRPr dirty="0"/>
          </a:p>
        </p:txBody>
      </p:sp>
      <p:sp>
        <p:nvSpPr>
          <p:cNvPr id="185" name="CustomShape 1"/>
          <p:cNvSpPr/>
          <p:nvPr/>
        </p:nvSpPr>
        <p:spPr>
          <a:xfrm>
            <a:off x="212889" y="600301"/>
            <a:ext cx="8381159" cy="75601"/>
          </a:xfrm>
          <a:prstGeom prst="rect">
            <a:avLst/>
          </a:prstGeom>
          <a:solidFill>
            <a:srgbClr val="7030A0"/>
          </a:solidFill>
          <a:ln w="25560">
            <a:solidFill>
              <a:srgbClr val="3A5F8B"/>
            </a:solidFill>
          </a:ln>
        </p:spPr>
        <p:txBody>
          <a:bodyPr lIns="45719" rIns="45719"/>
          <a:lstStyle/>
          <a:p>
            <a:endParaRPr/>
          </a:p>
        </p:txBody>
      </p:sp>
    </p:spTree>
    <p:extLst>
      <p:ext uri="{BB962C8B-B14F-4D97-AF65-F5344CB8AC3E}">
        <p14:creationId xmlns:p14="http://schemas.microsoft.com/office/powerpoint/2010/main" val="1342977600"/>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704401C-7B17-2A67-D429-891941A3FBC2}"/>
              </a:ext>
            </a:extLst>
          </p:cNvPr>
          <p:cNvPicPr>
            <a:picLocks noChangeAspect="1"/>
          </p:cNvPicPr>
          <p:nvPr/>
        </p:nvPicPr>
        <p:blipFill>
          <a:blip r:embed="rId2"/>
          <a:stretch>
            <a:fillRect/>
          </a:stretch>
        </p:blipFill>
        <p:spPr>
          <a:xfrm>
            <a:off x="3871402" y="3105206"/>
            <a:ext cx="5010316" cy="3517881"/>
          </a:xfrm>
          <a:prstGeom prst="rect">
            <a:avLst/>
          </a:prstGeom>
        </p:spPr>
      </p:pic>
      <p:sp>
        <p:nvSpPr>
          <p:cNvPr id="191" name="Architecture"/>
          <p:cNvSpPr txBox="1"/>
          <p:nvPr/>
        </p:nvSpPr>
        <p:spPr>
          <a:xfrm>
            <a:off x="3688210" y="305545"/>
            <a:ext cx="1985030" cy="39872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sz="2400">
                <a:solidFill>
                  <a:srgbClr val="FF2600"/>
                </a:solidFill>
              </a:defRPr>
            </a:lvl1pPr>
          </a:lstStyle>
          <a:p>
            <a:r>
              <a:rPr dirty="0"/>
              <a:t>Architecture</a:t>
            </a:r>
          </a:p>
        </p:txBody>
      </p:sp>
      <p:sp>
        <p:nvSpPr>
          <p:cNvPr id="2" name="AutoShape 2">
            <a:extLst>
              <a:ext uri="{FF2B5EF4-FFF2-40B4-BE49-F238E27FC236}">
                <a16:creationId xmlns:a16="http://schemas.microsoft.com/office/drawing/2014/main" id="{57BE6A46-4DBC-38AC-41F4-A687B3E1D6D2}"/>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6" name="Picture 5">
            <a:extLst>
              <a:ext uri="{FF2B5EF4-FFF2-40B4-BE49-F238E27FC236}">
                <a16:creationId xmlns:a16="http://schemas.microsoft.com/office/drawing/2014/main" id="{5FC96A67-8C9A-E61E-C900-89586304566E}"/>
              </a:ext>
            </a:extLst>
          </p:cNvPr>
          <p:cNvPicPr>
            <a:picLocks noChangeAspect="1"/>
          </p:cNvPicPr>
          <p:nvPr/>
        </p:nvPicPr>
        <p:blipFill>
          <a:blip r:embed="rId3"/>
          <a:stretch>
            <a:fillRect/>
          </a:stretch>
        </p:blipFill>
        <p:spPr>
          <a:xfrm>
            <a:off x="353342" y="704266"/>
            <a:ext cx="5515645" cy="2724734"/>
          </a:xfrm>
          <a:prstGeom prst="rect">
            <a:avLst/>
          </a:prstGeom>
        </p:spPr>
      </p:pic>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 name="TextBox 6"/>
          <p:cNvSpPr txBox="1"/>
          <p:nvPr/>
        </p:nvSpPr>
        <p:spPr>
          <a:xfrm>
            <a:off x="2941319" y="5811791"/>
            <a:ext cx="4480560" cy="31140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1600" b="1" u="sng">
                <a:latin typeface="Times New Roman"/>
                <a:ea typeface="Times New Roman"/>
                <a:cs typeface="Times New Roman"/>
                <a:sym typeface="Times New Roman"/>
              </a:defRPr>
            </a:lvl1pPr>
          </a:lstStyle>
          <a:p>
            <a:r>
              <a:rPr dirty="0"/>
              <a:t>ACTIVITY DIAGRAM</a:t>
            </a:r>
          </a:p>
        </p:txBody>
      </p:sp>
      <p:sp>
        <p:nvSpPr>
          <p:cNvPr id="199" name="TextBox 7"/>
          <p:cNvSpPr txBox="1"/>
          <p:nvPr/>
        </p:nvSpPr>
        <p:spPr>
          <a:xfrm>
            <a:off x="350520" y="321275"/>
            <a:ext cx="3489960" cy="4470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2000" u="sng">
                <a:solidFill>
                  <a:srgbClr val="FF0000"/>
                </a:solidFill>
                <a:effectLst>
                  <a:outerShdw blurRad="38100" dist="38100" dir="2700000" rotWithShape="0">
                    <a:srgbClr val="000000">
                      <a:alpha val="43137"/>
                    </a:srgbClr>
                  </a:outerShdw>
                </a:effectLst>
                <a:latin typeface="Arial Black"/>
                <a:ea typeface="Arial Black"/>
                <a:cs typeface="Arial Black"/>
                <a:sym typeface="Arial Black"/>
              </a:defRPr>
            </a:lvl1pPr>
          </a:lstStyle>
          <a:p>
            <a:r>
              <a:t>UML Diagrams</a:t>
            </a:r>
          </a:p>
        </p:txBody>
      </p:sp>
      <p:pic>
        <p:nvPicPr>
          <p:cNvPr id="2" name="Picture 1">
            <a:extLst>
              <a:ext uri="{FF2B5EF4-FFF2-40B4-BE49-F238E27FC236}">
                <a16:creationId xmlns:a16="http://schemas.microsoft.com/office/drawing/2014/main" id="{DB0BB354-7A45-CF24-D6AA-6199545830B8}"/>
              </a:ext>
            </a:extLst>
          </p:cNvPr>
          <p:cNvPicPr>
            <a:picLocks noChangeAspect="1"/>
          </p:cNvPicPr>
          <p:nvPr/>
        </p:nvPicPr>
        <p:blipFill>
          <a:blip r:embed="rId2"/>
          <a:stretch>
            <a:fillRect/>
          </a:stretch>
        </p:blipFill>
        <p:spPr>
          <a:xfrm>
            <a:off x="2303059" y="768316"/>
            <a:ext cx="4537882" cy="4596434"/>
          </a:xfrm>
          <a:prstGeom prst="rect">
            <a:avLst/>
          </a:prstGeom>
        </p:spPr>
      </p:pic>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40DBB87-F7CF-4CB1-CA2A-DEBFE5D30C82}"/>
              </a:ext>
            </a:extLst>
          </p:cNvPr>
          <p:cNvSpPr txBox="1"/>
          <p:nvPr/>
        </p:nvSpPr>
        <p:spPr>
          <a:xfrm>
            <a:off x="397565" y="606229"/>
            <a:ext cx="8299174" cy="465364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342900" indent="-342900" algn="just">
              <a:lnSpc>
                <a:spcPct val="150000"/>
              </a:lnSpc>
              <a:buFont typeface="Wingdings" panose="05000000000000000000" pitchFamily="2" charset="2"/>
              <a:buChar char="Ø"/>
              <a:defRPr sz="2000">
                <a:latin typeface="Times New Roman"/>
                <a:ea typeface="Times New Roman"/>
                <a:cs typeface="Times New Roman"/>
                <a:sym typeface="Times New Roman"/>
              </a:defRPr>
            </a:pPr>
            <a:r>
              <a:rPr lang="en-US" sz="2000" dirty="0"/>
              <a:t>For the training set, the features that we use to determine a fake profile are Account age, Gender, User age, Link in the description, Number of messages sent out, Number of friend requests sent out, Entered location, Location by IP, Fake or Not. Each of these parameters is tested and assigned a value. For example, for the gender parameter if the profile can be determined to be a female or male a value of (1) is assigned to the training set for Gender. The same process is applied to other parameter.</a:t>
            </a:r>
          </a:p>
          <a:p>
            <a:pPr marL="342900" indent="-342900" algn="just">
              <a:lnSpc>
                <a:spcPct val="150000"/>
              </a:lnSpc>
              <a:buFont typeface="Wingdings" panose="05000000000000000000" pitchFamily="2" charset="2"/>
              <a:buChar char="Ø"/>
              <a:defRPr sz="2000">
                <a:latin typeface="Times New Roman"/>
                <a:ea typeface="Times New Roman"/>
                <a:cs typeface="Times New Roman"/>
                <a:sym typeface="Times New Roman"/>
              </a:defRPr>
            </a:pPr>
            <a:r>
              <a:rPr lang="en-IN" sz="2000" dirty="0">
                <a:effectLst/>
                <a:latin typeface="Times New Roman" panose="02020603050405020304" pitchFamily="18" charset="0"/>
                <a:ea typeface="Calibri" panose="020F0502020204030204" pitchFamily="34" charset="0"/>
                <a:cs typeface="Times New Roman" panose="02020603050405020304" pitchFamily="18" charset="0"/>
              </a:rPr>
              <a:t>One of the popular activation function is Sigmoid. The neuron which uses sigmoid function as an activation function will be called sigmoid neuron. It used for predicting probabilities based given data.</a:t>
            </a:r>
            <a:endParaRPr lang="en-US" sz="2200" dirty="0"/>
          </a:p>
        </p:txBody>
      </p:sp>
    </p:spTree>
    <p:extLst>
      <p:ext uri="{BB962C8B-B14F-4D97-AF65-F5344CB8AC3E}">
        <p14:creationId xmlns:p14="http://schemas.microsoft.com/office/powerpoint/2010/main" val="4241870475"/>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 name="IMPLEMENTATION"/>
          <p:cNvSpPr txBox="1"/>
          <p:nvPr/>
        </p:nvSpPr>
        <p:spPr>
          <a:xfrm>
            <a:off x="3217784" y="2976879"/>
            <a:ext cx="2708432" cy="78483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sz="4500">
                <a:solidFill>
                  <a:srgbClr val="FF2600"/>
                </a:solidFill>
                <a:latin typeface="Arial Black"/>
                <a:ea typeface="Arial Black"/>
                <a:cs typeface="Arial Black"/>
                <a:sym typeface="Arial Black"/>
              </a:defRPr>
            </a:lvl1pPr>
          </a:lstStyle>
          <a:p>
            <a:r>
              <a:rPr lang="en-US" dirty="0">
                <a:latin typeface="Berlin Sans FB Demi" panose="020E0802020502020306" pitchFamily="34" charset="0"/>
              </a:rPr>
              <a:t>METHODS</a:t>
            </a:r>
            <a:endParaRPr dirty="0">
              <a:latin typeface="Berlin Sans FB Demi" panose="020E0802020502020306" pitchFamily="34" charset="0"/>
            </a:endParaRPr>
          </a:p>
        </p:txBody>
      </p:sp>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4BFE4B2-F3BE-D81B-2CDF-925E86078ACD}"/>
              </a:ext>
            </a:extLst>
          </p:cNvPr>
          <p:cNvSpPr txBox="1"/>
          <p:nvPr/>
        </p:nvSpPr>
        <p:spPr>
          <a:xfrm>
            <a:off x="873303" y="852755"/>
            <a:ext cx="7315201" cy="420480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just">
              <a:lnSpc>
                <a:spcPct val="200000"/>
              </a:lnSpc>
            </a:pPr>
            <a:r>
              <a:rPr lang="en-US" sz="2000" b="1" u="sng" dirty="0">
                <a:effectLst/>
                <a:latin typeface="Times New Roman" panose="02020603050405020304" pitchFamily="18" charset="0"/>
                <a:ea typeface="Times New Roman" panose="02020603050405020304" pitchFamily="18" charset="0"/>
              </a:rPr>
              <a:t>SOFTWARE REQUIREMENTS:</a:t>
            </a:r>
            <a:endParaRPr lang="en-IN" sz="2000" dirty="0">
              <a:effectLst/>
              <a:latin typeface="Times New Roman" panose="02020603050405020304" pitchFamily="18" charset="0"/>
              <a:ea typeface="Times New Roman" panose="02020603050405020304" pitchFamily="18" charset="0"/>
            </a:endParaRPr>
          </a:p>
          <a:p>
            <a:pPr marL="342900" lvl="0" indent="-342900" algn="just">
              <a:lnSpc>
                <a:spcPct val="200000"/>
              </a:lnSpc>
              <a:spcAft>
                <a:spcPts val="1000"/>
              </a:spcAft>
              <a:buFont typeface="Wingdings" panose="05000000000000000000" pitchFamily="2" charset="2"/>
              <a:buChar char=""/>
              <a:tabLst>
                <a:tab pos="457200" algn="l"/>
              </a:tabLst>
            </a:pPr>
            <a:r>
              <a:rPr lang="en-US" sz="2000" b="1" dirty="0">
                <a:effectLst/>
                <a:latin typeface="Times New Roman" panose="02020603050405020304" pitchFamily="18" charset="0"/>
                <a:ea typeface="Times New Roman" panose="02020603050405020304" pitchFamily="18" charset="0"/>
              </a:rPr>
              <a:t>Operating system      	:   </a:t>
            </a:r>
            <a:r>
              <a:rPr lang="en-US" sz="2000" dirty="0">
                <a:effectLst/>
                <a:latin typeface="Times New Roman" panose="02020603050405020304" pitchFamily="18" charset="0"/>
                <a:ea typeface="Times New Roman" panose="02020603050405020304" pitchFamily="18" charset="0"/>
              </a:rPr>
              <a:t>Windows 7 Ultimate.</a:t>
            </a:r>
            <a:endParaRPr lang="en-IN" sz="2000" dirty="0">
              <a:effectLst/>
              <a:latin typeface="Times New Roman" panose="02020603050405020304" pitchFamily="18" charset="0"/>
              <a:ea typeface="Times New Roman" panose="02020603050405020304" pitchFamily="18" charset="0"/>
            </a:endParaRPr>
          </a:p>
          <a:p>
            <a:pPr marL="342900" lvl="0" indent="-342900" algn="just">
              <a:lnSpc>
                <a:spcPct val="200000"/>
              </a:lnSpc>
              <a:spcAft>
                <a:spcPts val="1000"/>
              </a:spcAft>
              <a:buFont typeface="Wingdings" panose="05000000000000000000" pitchFamily="2" charset="2"/>
              <a:buChar char=""/>
              <a:tabLst>
                <a:tab pos="457200" algn="l"/>
              </a:tabLst>
            </a:pPr>
            <a:r>
              <a:rPr lang="en-US" sz="2000" b="1" dirty="0">
                <a:effectLst/>
                <a:latin typeface="Times New Roman" panose="02020603050405020304" pitchFamily="18" charset="0"/>
                <a:ea typeface="Times New Roman" panose="02020603050405020304" pitchFamily="18" charset="0"/>
              </a:rPr>
              <a:t>Coding Language		:   </a:t>
            </a:r>
            <a:r>
              <a:rPr lang="en-US" sz="2000" dirty="0">
                <a:effectLst/>
                <a:latin typeface="Times New Roman" panose="02020603050405020304" pitchFamily="18" charset="0"/>
                <a:ea typeface="Times New Roman" panose="02020603050405020304" pitchFamily="18" charset="0"/>
              </a:rPr>
              <a:t>Python.</a:t>
            </a:r>
            <a:endParaRPr lang="en-IN" sz="2000" dirty="0">
              <a:effectLst/>
              <a:latin typeface="Times New Roman" panose="02020603050405020304" pitchFamily="18" charset="0"/>
              <a:ea typeface="Times New Roman" panose="02020603050405020304" pitchFamily="18" charset="0"/>
            </a:endParaRPr>
          </a:p>
          <a:p>
            <a:pPr marL="342900" lvl="0" indent="-342900" algn="just">
              <a:lnSpc>
                <a:spcPct val="200000"/>
              </a:lnSpc>
              <a:spcAft>
                <a:spcPts val="1000"/>
              </a:spcAft>
              <a:buFont typeface="Wingdings" panose="05000000000000000000" pitchFamily="2" charset="2"/>
              <a:buChar char=""/>
              <a:tabLst>
                <a:tab pos="457200" algn="l"/>
              </a:tabLst>
            </a:pPr>
            <a:r>
              <a:rPr lang="en-US" sz="2000" b="1" dirty="0">
                <a:effectLst/>
                <a:latin typeface="Times New Roman" panose="02020603050405020304" pitchFamily="18" charset="0"/>
                <a:ea typeface="Times New Roman" panose="02020603050405020304" pitchFamily="18" charset="0"/>
              </a:rPr>
              <a:t>Front-End			:   </a:t>
            </a:r>
            <a:r>
              <a:rPr lang="en-US" sz="2000" dirty="0">
                <a:effectLst/>
                <a:latin typeface="Times New Roman" panose="02020603050405020304" pitchFamily="18" charset="0"/>
                <a:ea typeface="Times New Roman" panose="02020603050405020304" pitchFamily="18" charset="0"/>
              </a:rPr>
              <a:t>Python.</a:t>
            </a:r>
            <a:endParaRPr lang="en-IN" sz="2000" dirty="0">
              <a:effectLst/>
              <a:latin typeface="Times New Roman" panose="02020603050405020304" pitchFamily="18" charset="0"/>
              <a:ea typeface="Times New Roman" panose="02020603050405020304" pitchFamily="18" charset="0"/>
            </a:endParaRPr>
          </a:p>
          <a:p>
            <a:pPr marL="342900" lvl="0" indent="-342900" algn="just">
              <a:lnSpc>
                <a:spcPct val="200000"/>
              </a:lnSpc>
              <a:spcAft>
                <a:spcPts val="1000"/>
              </a:spcAft>
              <a:buFont typeface="Wingdings" panose="05000000000000000000" pitchFamily="2" charset="2"/>
              <a:buChar char=""/>
              <a:tabLst>
                <a:tab pos="457200" algn="l"/>
              </a:tabLst>
            </a:pPr>
            <a:r>
              <a:rPr lang="en-US" sz="2000" b="1" dirty="0">
                <a:effectLst/>
                <a:latin typeface="Times New Roman" panose="02020603050405020304" pitchFamily="18" charset="0"/>
                <a:ea typeface="Times New Roman" panose="02020603050405020304" pitchFamily="18" charset="0"/>
              </a:rPr>
              <a:t>Designing			:</a:t>
            </a:r>
            <a:r>
              <a:rPr lang="en-US" sz="2000" dirty="0">
                <a:effectLst/>
                <a:latin typeface="Times New Roman" panose="02020603050405020304" pitchFamily="18" charset="0"/>
                <a:ea typeface="Times New Roman" panose="02020603050405020304" pitchFamily="18" charset="0"/>
              </a:rPr>
              <a:t>   Html, CSS, JavaScript.</a:t>
            </a:r>
            <a:endParaRPr lang="en-IN" sz="2000" dirty="0">
              <a:effectLst/>
              <a:latin typeface="Times New Roman" panose="02020603050405020304" pitchFamily="18" charset="0"/>
              <a:ea typeface="Times New Roman" panose="02020603050405020304" pitchFamily="18" charset="0"/>
            </a:endParaRPr>
          </a:p>
          <a:p>
            <a:pPr marL="342900" lvl="0" indent="-342900" algn="just">
              <a:lnSpc>
                <a:spcPct val="200000"/>
              </a:lnSpc>
              <a:spcAft>
                <a:spcPts val="1000"/>
              </a:spcAft>
              <a:buFont typeface="Wingdings" panose="05000000000000000000" pitchFamily="2" charset="2"/>
              <a:buChar char=""/>
              <a:tabLst>
                <a:tab pos="457200" algn="l"/>
              </a:tabLst>
            </a:pPr>
            <a:r>
              <a:rPr lang="en-US" sz="2000" b="1" dirty="0">
                <a:effectLst/>
                <a:latin typeface="Times New Roman" panose="02020603050405020304" pitchFamily="18" charset="0"/>
                <a:ea typeface="Times New Roman" panose="02020603050405020304" pitchFamily="18" charset="0"/>
              </a:rPr>
              <a:t>Data Base			:  </a:t>
            </a:r>
            <a:r>
              <a:rPr lang="en-US" sz="2000" dirty="0">
                <a:effectLst/>
                <a:latin typeface="Times New Roman" panose="02020603050405020304" pitchFamily="18" charset="0"/>
                <a:ea typeface="Times New Roman" panose="02020603050405020304" pitchFamily="18" charset="0"/>
              </a:rPr>
              <a:t>Excel Sheet</a:t>
            </a:r>
            <a:endParaRPr lang="en-IN" sz="20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933706422"/>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1F9D591-73E2-D815-1C8A-1ACDFE5BBB26}"/>
              </a:ext>
            </a:extLst>
          </p:cNvPr>
          <p:cNvSpPr txBox="1"/>
          <p:nvPr/>
        </p:nvSpPr>
        <p:spPr>
          <a:xfrm>
            <a:off x="544530" y="421240"/>
            <a:ext cx="7561780" cy="51153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just">
              <a:lnSpc>
                <a:spcPct val="150000"/>
              </a:lnSpc>
            </a:pPr>
            <a:r>
              <a:rPr lang="en-US" sz="2000" b="1" u="sng" dirty="0">
                <a:effectLst/>
                <a:latin typeface="Times New Roman" panose="02020603050405020304" pitchFamily="18" charset="0"/>
                <a:ea typeface="Times New Roman" panose="02020603050405020304" pitchFamily="18" charset="0"/>
              </a:rPr>
              <a:t>Important Libraries.</a:t>
            </a:r>
            <a:endParaRPr lang="en-IN" sz="2000" dirty="0">
              <a:effectLst/>
              <a:latin typeface="Times New Roman" panose="02020603050405020304" pitchFamily="18" charset="0"/>
              <a:ea typeface="Times New Roman" panose="02020603050405020304" pitchFamily="18" charset="0"/>
            </a:endParaRPr>
          </a:p>
          <a:p>
            <a:pPr algn="just">
              <a:lnSpc>
                <a:spcPct val="150000"/>
              </a:lnSpc>
            </a:pPr>
            <a:r>
              <a:rPr lang="en-IN" sz="2000" b="1" dirty="0">
                <a:solidFill>
                  <a:srgbClr val="555555"/>
                </a:solidFill>
                <a:effectLst/>
                <a:latin typeface="Times New Roman" panose="02020603050405020304" pitchFamily="18" charset="0"/>
                <a:ea typeface="Times New Roman" panose="02020603050405020304" pitchFamily="18" charset="0"/>
              </a:rPr>
              <a:t>Machine Learning:</a:t>
            </a:r>
            <a:endParaRPr lang="en-IN" sz="2000" dirty="0">
              <a:effectLst/>
              <a:latin typeface="Times New Roman" panose="02020603050405020304" pitchFamily="18" charset="0"/>
              <a:ea typeface="Times New Roman" panose="02020603050405020304" pitchFamily="18" charset="0"/>
            </a:endParaRPr>
          </a:p>
          <a:p>
            <a:pPr marL="342900" lvl="2" indent="-342900" algn="just">
              <a:lnSpc>
                <a:spcPct val="150000"/>
              </a:lnSpc>
              <a:buSzPts val="1000"/>
              <a:buFont typeface="Symbol" panose="05050102010706020507" pitchFamily="18" charset="2"/>
              <a:buChar char=""/>
              <a:tabLst>
                <a:tab pos="457200" algn="l"/>
              </a:tabLst>
            </a:pPr>
            <a:r>
              <a:rPr lang="en-IN" sz="2000" b="1" dirty="0">
                <a:solidFill>
                  <a:srgbClr val="555555"/>
                </a:solidFill>
                <a:effectLst/>
                <a:latin typeface="Times New Roman" panose="02020603050405020304" pitchFamily="18" charset="0"/>
                <a:ea typeface="Times New Roman" panose="02020603050405020304" pitchFamily="18" charset="0"/>
              </a:rPr>
              <a:t>TensorFlow</a:t>
            </a:r>
            <a:r>
              <a:rPr lang="en-IN" sz="2000" dirty="0">
                <a:solidFill>
                  <a:srgbClr val="555555"/>
                </a:solidFill>
                <a:effectLst/>
                <a:latin typeface="Times New Roman" panose="02020603050405020304" pitchFamily="18" charset="0"/>
                <a:ea typeface="Times New Roman" panose="02020603050405020304" pitchFamily="18" charset="0"/>
              </a:rPr>
              <a:t> (deep learning with neural networks) *</a:t>
            </a:r>
            <a:endParaRPr lang="en-IN" sz="2000" dirty="0">
              <a:effectLst/>
              <a:latin typeface="Times New Roman" panose="02020603050405020304" pitchFamily="18" charset="0"/>
              <a:ea typeface="Times New Roman" panose="02020603050405020304" pitchFamily="18" charset="0"/>
            </a:endParaRPr>
          </a:p>
          <a:p>
            <a:pPr marL="342900" lvl="2" indent="-342900" algn="just">
              <a:lnSpc>
                <a:spcPct val="150000"/>
              </a:lnSpc>
              <a:buSzPts val="1000"/>
              <a:buFont typeface="Symbol" panose="05050102010706020507" pitchFamily="18" charset="2"/>
              <a:buChar char=""/>
              <a:tabLst>
                <a:tab pos="457200" algn="l"/>
              </a:tabLst>
            </a:pPr>
            <a:r>
              <a:rPr lang="en-IN" sz="2000" b="1" dirty="0">
                <a:solidFill>
                  <a:srgbClr val="555555"/>
                </a:solidFill>
                <a:effectLst/>
                <a:latin typeface="Times New Roman" panose="02020603050405020304" pitchFamily="18" charset="0"/>
                <a:ea typeface="Times New Roman" panose="02020603050405020304" pitchFamily="18" charset="0"/>
              </a:rPr>
              <a:t>scikit-learn</a:t>
            </a:r>
            <a:r>
              <a:rPr lang="en-IN" sz="2000" dirty="0">
                <a:solidFill>
                  <a:srgbClr val="555555"/>
                </a:solidFill>
                <a:effectLst/>
                <a:latin typeface="Times New Roman" panose="02020603050405020304" pitchFamily="18" charset="0"/>
                <a:ea typeface="Times New Roman" panose="02020603050405020304" pitchFamily="18" charset="0"/>
              </a:rPr>
              <a:t> (machine learning algorithms)</a:t>
            </a:r>
            <a:endParaRPr lang="en-IN" sz="2000" dirty="0">
              <a:effectLst/>
              <a:latin typeface="Times New Roman" panose="02020603050405020304" pitchFamily="18" charset="0"/>
              <a:ea typeface="Times New Roman" panose="02020603050405020304" pitchFamily="18" charset="0"/>
            </a:endParaRPr>
          </a:p>
          <a:p>
            <a:pPr marL="342900" lvl="2" indent="-342900" algn="just">
              <a:lnSpc>
                <a:spcPct val="150000"/>
              </a:lnSpc>
              <a:buSzPts val="1000"/>
              <a:buFont typeface="Symbol" panose="05050102010706020507" pitchFamily="18" charset="2"/>
              <a:buChar char=""/>
              <a:tabLst>
                <a:tab pos="457200" algn="l"/>
              </a:tabLst>
            </a:pPr>
            <a:r>
              <a:rPr lang="en-IN" sz="2000" b="1" dirty="0" err="1">
                <a:solidFill>
                  <a:srgbClr val="555555"/>
                </a:solidFill>
                <a:effectLst/>
                <a:latin typeface="Times New Roman" panose="02020603050405020304" pitchFamily="18" charset="0"/>
                <a:ea typeface="Times New Roman" panose="02020603050405020304" pitchFamily="18" charset="0"/>
              </a:rPr>
              <a:t>keras</a:t>
            </a:r>
            <a:r>
              <a:rPr lang="en-IN" sz="2000" dirty="0">
                <a:solidFill>
                  <a:srgbClr val="555555"/>
                </a:solidFill>
                <a:effectLst/>
                <a:latin typeface="Times New Roman" panose="02020603050405020304" pitchFamily="18" charset="0"/>
                <a:ea typeface="Times New Roman" panose="02020603050405020304" pitchFamily="18" charset="0"/>
              </a:rPr>
              <a:t> (high-level neural networks API)</a:t>
            </a:r>
            <a:endParaRPr lang="en-IN" sz="2000" dirty="0">
              <a:effectLst/>
              <a:latin typeface="Times New Roman" panose="02020603050405020304" pitchFamily="18" charset="0"/>
              <a:ea typeface="Times New Roman" panose="02020603050405020304" pitchFamily="18" charset="0"/>
            </a:endParaRPr>
          </a:p>
          <a:p>
            <a:pPr algn="just">
              <a:lnSpc>
                <a:spcPct val="150000"/>
              </a:lnSpc>
            </a:pPr>
            <a:r>
              <a:rPr lang="en-IN" sz="2000" b="1" dirty="0">
                <a:solidFill>
                  <a:srgbClr val="555555"/>
                </a:solidFill>
                <a:effectLst/>
                <a:latin typeface="Times New Roman" panose="02020603050405020304" pitchFamily="18" charset="0"/>
                <a:ea typeface="Times New Roman" panose="02020603050405020304" pitchFamily="18" charset="0"/>
              </a:rPr>
              <a:t>Data Science:</a:t>
            </a:r>
            <a:endParaRPr lang="en-IN" sz="2000" dirty="0">
              <a:effectLst/>
              <a:latin typeface="Times New Roman" panose="02020603050405020304" pitchFamily="18" charset="0"/>
              <a:ea typeface="Times New Roman" panose="02020603050405020304" pitchFamily="18" charset="0"/>
            </a:endParaRPr>
          </a:p>
          <a:p>
            <a:pPr marL="342900" lvl="0" indent="-342900" algn="just">
              <a:lnSpc>
                <a:spcPct val="150000"/>
              </a:lnSpc>
              <a:buSzPts val="1000"/>
              <a:buFont typeface="Symbol" panose="05050102010706020507" pitchFamily="18" charset="2"/>
              <a:buChar char=""/>
              <a:tabLst>
                <a:tab pos="457200" algn="l"/>
              </a:tabLst>
            </a:pPr>
            <a:r>
              <a:rPr lang="en-IN" sz="2000" b="1" dirty="0">
                <a:solidFill>
                  <a:srgbClr val="555555"/>
                </a:solidFill>
                <a:effectLst/>
                <a:latin typeface="Times New Roman" panose="02020603050405020304" pitchFamily="18" charset="0"/>
                <a:ea typeface="Times New Roman" panose="02020603050405020304" pitchFamily="18" charset="0"/>
              </a:rPr>
              <a:t>pandas</a:t>
            </a:r>
            <a:r>
              <a:rPr lang="en-IN" sz="2000" dirty="0">
                <a:solidFill>
                  <a:srgbClr val="555555"/>
                </a:solidFill>
                <a:effectLst/>
                <a:latin typeface="Times New Roman" panose="02020603050405020304" pitchFamily="18" charset="0"/>
                <a:ea typeface="Times New Roman" panose="02020603050405020304" pitchFamily="18" charset="0"/>
              </a:rPr>
              <a:t> (data analysis)</a:t>
            </a:r>
            <a:endParaRPr lang="en-IN" sz="2000" dirty="0">
              <a:effectLst/>
              <a:latin typeface="Times New Roman" panose="02020603050405020304" pitchFamily="18" charset="0"/>
              <a:ea typeface="Times New Roman" panose="02020603050405020304" pitchFamily="18" charset="0"/>
            </a:endParaRPr>
          </a:p>
          <a:p>
            <a:pPr marL="342900" lvl="0" indent="-342900" algn="just">
              <a:lnSpc>
                <a:spcPct val="150000"/>
              </a:lnSpc>
              <a:buSzPts val="1000"/>
              <a:buFont typeface="Symbol" panose="05050102010706020507" pitchFamily="18" charset="2"/>
              <a:buChar char=""/>
              <a:tabLst>
                <a:tab pos="457200" algn="l"/>
              </a:tabLst>
            </a:pPr>
            <a:r>
              <a:rPr lang="en-IN" sz="2000" b="1" dirty="0">
                <a:solidFill>
                  <a:srgbClr val="555555"/>
                </a:solidFill>
                <a:effectLst/>
                <a:latin typeface="Times New Roman" panose="02020603050405020304" pitchFamily="18" charset="0"/>
                <a:ea typeface="Times New Roman" panose="02020603050405020304" pitchFamily="18" charset="0"/>
              </a:rPr>
              <a:t>NumPy</a:t>
            </a:r>
            <a:r>
              <a:rPr lang="en-IN" sz="2000" dirty="0">
                <a:solidFill>
                  <a:srgbClr val="555555"/>
                </a:solidFill>
                <a:effectLst/>
                <a:latin typeface="Times New Roman" panose="02020603050405020304" pitchFamily="18" charset="0"/>
                <a:ea typeface="Times New Roman" panose="02020603050405020304" pitchFamily="18" charset="0"/>
              </a:rPr>
              <a:t> (multidimensional arrays)</a:t>
            </a:r>
            <a:endParaRPr lang="en-IN" sz="2000" dirty="0">
              <a:effectLst/>
              <a:latin typeface="Times New Roman" panose="02020603050405020304" pitchFamily="18" charset="0"/>
              <a:ea typeface="Times New Roman" panose="02020603050405020304" pitchFamily="18" charset="0"/>
            </a:endParaRPr>
          </a:p>
          <a:p>
            <a:pPr marL="342900" lvl="0" indent="-342900" algn="just">
              <a:lnSpc>
                <a:spcPct val="150000"/>
              </a:lnSpc>
              <a:buSzPts val="1000"/>
              <a:buFont typeface="Symbol" panose="05050102010706020507" pitchFamily="18" charset="2"/>
              <a:buChar char=""/>
              <a:tabLst>
                <a:tab pos="457200" algn="l"/>
              </a:tabLst>
            </a:pPr>
            <a:r>
              <a:rPr lang="en-IN" sz="2000" b="1" dirty="0">
                <a:solidFill>
                  <a:srgbClr val="555555"/>
                </a:solidFill>
                <a:effectLst/>
                <a:latin typeface="Times New Roman" panose="02020603050405020304" pitchFamily="18" charset="0"/>
                <a:ea typeface="Times New Roman" panose="02020603050405020304" pitchFamily="18" charset="0"/>
              </a:rPr>
              <a:t>SciPy</a:t>
            </a:r>
            <a:r>
              <a:rPr lang="en-IN" sz="2000" dirty="0">
                <a:solidFill>
                  <a:srgbClr val="555555"/>
                </a:solidFill>
                <a:effectLst/>
                <a:latin typeface="Times New Roman" panose="02020603050405020304" pitchFamily="18" charset="0"/>
                <a:ea typeface="Times New Roman" panose="02020603050405020304" pitchFamily="18" charset="0"/>
              </a:rPr>
              <a:t> (algorithms to use with </a:t>
            </a:r>
            <a:r>
              <a:rPr lang="en-IN" sz="2000" dirty="0" err="1">
                <a:solidFill>
                  <a:srgbClr val="555555"/>
                </a:solidFill>
                <a:effectLst/>
                <a:latin typeface="Times New Roman" panose="02020603050405020304" pitchFamily="18" charset="0"/>
                <a:ea typeface="Times New Roman" panose="02020603050405020304" pitchFamily="18" charset="0"/>
              </a:rPr>
              <a:t>numpy</a:t>
            </a:r>
            <a:r>
              <a:rPr lang="en-IN" sz="2000" dirty="0">
                <a:solidFill>
                  <a:srgbClr val="555555"/>
                </a:solidFill>
                <a:effectLst/>
                <a:latin typeface="Times New Roman" panose="02020603050405020304" pitchFamily="18" charset="0"/>
                <a:ea typeface="Times New Roman" panose="02020603050405020304" pitchFamily="18" charset="0"/>
              </a:rPr>
              <a:t>)</a:t>
            </a:r>
            <a:endParaRPr lang="en-IN" sz="2000" dirty="0">
              <a:effectLst/>
              <a:latin typeface="Times New Roman" panose="02020603050405020304" pitchFamily="18" charset="0"/>
              <a:ea typeface="Times New Roman" panose="02020603050405020304" pitchFamily="18" charset="0"/>
            </a:endParaRPr>
          </a:p>
          <a:p>
            <a:pPr marL="342900" lvl="0" indent="-342900" algn="just">
              <a:lnSpc>
                <a:spcPct val="150000"/>
              </a:lnSpc>
              <a:buSzPts val="1000"/>
              <a:buFont typeface="Symbol" panose="05050102010706020507" pitchFamily="18" charset="2"/>
              <a:buChar char=""/>
              <a:tabLst>
                <a:tab pos="457200" algn="l"/>
              </a:tabLst>
            </a:pPr>
            <a:r>
              <a:rPr lang="en-IN" sz="2000" b="1" dirty="0">
                <a:solidFill>
                  <a:srgbClr val="555555"/>
                </a:solidFill>
                <a:effectLst/>
                <a:latin typeface="Times New Roman" panose="02020603050405020304" pitchFamily="18" charset="0"/>
                <a:ea typeface="Times New Roman" panose="02020603050405020304" pitchFamily="18" charset="0"/>
              </a:rPr>
              <a:t>HDF5</a:t>
            </a:r>
            <a:r>
              <a:rPr lang="en-IN" sz="2000" dirty="0">
                <a:solidFill>
                  <a:srgbClr val="555555"/>
                </a:solidFill>
                <a:effectLst/>
                <a:latin typeface="Times New Roman" panose="02020603050405020304" pitchFamily="18" charset="0"/>
                <a:ea typeface="Times New Roman" panose="02020603050405020304" pitchFamily="18" charset="0"/>
              </a:rPr>
              <a:t> (store &amp; manipulate data)</a:t>
            </a:r>
            <a:endParaRPr lang="en-IN" sz="2000" dirty="0">
              <a:effectLst/>
              <a:latin typeface="Times New Roman" panose="02020603050405020304" pitchFamily="18" charset="0"/>
              <a:ea typeface="Times New Roman" panose="02020603050405020304" pitchFamily="18" charset="0"/>
            </a:endParaRPr>
          </a:p>
          <a:p>
            <a:pPr marL="342900" lvl="0" indent="-342900" algn="just">
              <a:lnSpc>
                <a:spcPct val="150000"/>
              </a:lnSpc>
              <a:buSzPts val="1000"/>
              <a:buFont typeface="Symbol" panose="05050102010706020507" pitchFamily="18" charset="2"/>
              <a:buChar char=""/>
              <a:tabLst>
                <a:tab pos="457200" algn="l"/>
              </a:tabLst>
            </a:pPr>
            <a:r>
              <a:rPr lang="en-IN" sz="2000" b="1" dirty="0">
                <a:solidFill>
                  <a:srgbClr val="555555"/>
                </a:solidFill>
                <a:effectLst/>
                <a:latin typeface="Times New Roman" panose="02020603050405020304" pitchFamily="18" charset="0"/>
                <a:ea typeface="Times New Roman" panose="02020603050405020304" pitchFamily="18" charset="0"/>
              </a:rPr>
              <a:t>matplotlib</a:t>
            </a:r>
            <a:r>
              <a:rPr lang="en-IN" sz="2000" dirty="0">
                <a:solidFill>
                  <a:srgbClr val="555555"/>
                </a:solidFill>
                <a:effectLst/>
                <a:latin typeface="Times New Roman" panose="02020603050405020304" pitchFamily="18" charset="0"/>
                <a:ea typeface="Times New Roman" panose="02020603050405020304" pitchFamily="18" charset="0"/>
              </a:rPr>
              <a:t> (data visualization)</a:t>
            </a:r>
            <a:endParaRPr lang="en-IN" sz="20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128973858"/>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0E0F26B-B11D-1A6D-F0F0-08D7C1F7D130}"/>
              </a:ext>
            </a:extLst>
          </p:cNvPr>
          <p:cNvSpPr txBox="1"/>
          <p:nvPr/>
        </p:nvSpPr>
        <p:spPr>
          <a:xfrm>
            <a:off x="536713" y="162612"/>
            <a:ext cx="8249478" cy="483831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ctr"/>
            <a:r>
              <a:rPr lang="en-US" sz="2400" b="1" u="sng" dirty="0"/>
              <a:t>METHOD IMPLEMENTATION</a:t>
            </a:r>
            <a:r>
              <a:rPr lang="en-US" b="1" u="sng" dirty="0"/>
              <a:t> </a:t>
            </a:r>
          </a:p>
          <a:p>
            <a:pPr algn="ctr"/>
            <a:endParaRPr lang="en-US" b="1" u="sng" dirty="0"/>
          </a:p>
          <a:p>
            <a:pPr marL="342900" lvl="0" indent="-342900" algn="just">
              <a:lnSpc>
                <a:spcPct val="150000"/>
              </a:lnSpc>
              <a:buFont typeface="Wingdings" panose="05000000000000000000" pitchFamily="2" charset="2"/>
              <a:buChar char="Ø"/>
            </a:pPr>
            <a:r>
              <a:rPr lang="en-US" sz="2000" b="1" dirty="0">
                <a:effectLst/>
                <a:latin typeface="Times New Roman" panose="02020603050405020304" pitchFamily="18" charset="0"/>
                <a:ea typeface="Carlito"/>
              </a:rPr>
              <a:t>Upload Social Network Profiles Dataset</a:t>
            </a:r>
            <a:r>
              <a:rPr lang="en-US" sz="2000" dirty="0">
                <a:effectLst/>
                <a:latin typeface="Times New Roman" panose="02020603050405020304" pitchFamily="18" charset="0"/>
                <a:ea typeface="Carlito"/>
              </a:rPr>
              <a:t>: Using this module we will upload dataset to application.</a:t>
            </a:r>
            <a:endParaRPr lang="en-IN" sz="2000" dirty="0">
              <a:effectLst/>
              <a:latin typeface="Times New Roman" panose="02020603050405020304" pitchFamily="18" charset="0"/>
              <a:ea typeface="Times New Roman" panose="02020603050405020304" pitchFamily="18" charset="0"/>
            </a:endParaRPr>
          </a:p>
          <a:p>
            <a:pPr marL="342900" lvl="0" indent="-342900" algn="just">
              <a:lnSpc>
                <a:spcPct val="150000"/>
              </a:lnSpc>
              <a:buFont typeface="Wingdings" panose="05000000000000000000" pitchFamily="2" charset="2"/>
              <a:buChar char="Ø"/>
            </a:pPr>
            <a:r>
              <a:rPr lang="en-US" sz="2000" b="1" dirty="0">
                <a:effectLst/>
                <a:latin typeface="Times New Roman" panose="02020603050405020304" pitchFamily="18" charset="0"/>
                <a:ea typeface="Carlito"/>
              </a:rPr>
              <a:t>Preprocess Dataset</a:t>
            </a:r>
            <a:r>
              <a:rPr lang="en-US" sz="2000" dirty="0">
                <a:effectLst/>
                <a:latin typeface="Times New Roman" panose="02020603050405020304" pitchFamily="18" charset="0"/>
                <a:ea typeface="Carlito"/>
              </a:rPr>
              <a:t>: Using this module we will apply processing technique such as removing missing values and then split dataset into train and test where application use 80% dataset to train ANN and 20% dataset to test ANN prediction accuracy.</a:t>
            </a:r>
            <a:endParaRPr lang="en-IN" sz="2000" dirty="0">
              <a:effectLst/>
              <a:latin typeface="Times New Roman" panose="02020603050405020304" pitchFamily="18" charset="0"/>
              <a:ea typeface="Times New Roman" panose="02020603050405020304" pitchFamily="18" charset="0"/>
            </a:endParaRPr>
          </a:p>
          <a:p>
            <a:pPr marL="342900" lvl="0" indent="-342900" algn="just">
              <a:lnSpc>
                <a:spcPct val="150000"/>
              </a:lnSpc>
              <a:buFont typeface="Wingdings" panose="05000000000000000000" pitchFamily="2" charset="2"/>
              <a:buChar char="Ø"/>
            </a:pPr>
            <a:r>
              <a:rPr lang="en-US" sz="2000" b="1" dirty="0">
                <a:effectLst/>
                <a:latin typeface="Times New Roman" panose="02020603050405020304" pitchFamily="18" charset="0"/>
                <a:ea typeface="Carlito"/>
              </a:rPr>
              <a:t>Run ANN Algorithm</a:t>
            </a:r>
            <a:r>
              <a:rPr lang="en-US" sz="2000" dirty="0">
                <a:effectLst/>
                <a:latin typeface="Times New Roman" panose="02020603050405020304" pitchFamily="18" charset="0"/>
                <a:ea typeface="Carlito"/>
              </a:rPr>
              <a:t>: Using this module we will train ANN algorithm with train and test data and then train model will be generated and we can use this train model to predict fake accounts from new dataset.</a:t>
            </a:r>
            <a:endParaRPr lang="en-IN" sz="20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4247474554"/>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006800A-1D25-C58C-07EA-692DF4138DE0}"/>
              </a:ext>
            </a:extLst>
          </p:cNvPr>
          <p:cNvSpPr txBox="1"/>
          <p:nvPr/>
        </p:nvSpPr>
        <p:spPr>
          <a:xfrm>
            <a:off x="611312" y="510887"/>
            <a:ext cx="8029254" cy="253550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342900" lvl="0" indent="-342900" algn="just">
              <a:lnSpc>
                <a:spcPct val="150000"/>
              </a:lnSpc>
              <a:buFont typeface="Wingdings" panose="05000000000000000000" pitchFamily="2" charset="2"/>
              <a:buChar char="Ø"/>
            </a:pPr>
            <a:r>
              <a:rPr lang="en-US" sz="1800" b="1" dirty="0">
                <a:effectLst/>
                <a:latin typeface="Times New Roman" panose="02020603050405020304" pitchFamily="18" charset="0"/>
                <a:ea typeface="Carlito"/>
              </a:rPr>
              <a:t>ANN Accuracy &amp; Loss Graph</a:t>
            </a:r>
            <a:r>
              <a:rPr lang="en-US" sz="1800" dirty="0">
                <a:effectLst/>
                <a:latin typeface="Times New Roman" panose="02020603050405020304" pitchFamily="18" charset="0"/>
                <a:ea typeface="Carlito"/>
              </a:rPr>
              <a:t>: To train ANN model we are taking 200 epoch/iterations and then in graph we will plot accuracy/loss performance of ANN at each epoch/iteration.</a:t>
            </a:r>
            <a:endParaRPr lang="en-IN" sz="1800" dirty="0">
              <a:effectLst/>
              <a:latin typeface="Times New Roman" panose="02020603050405020304" pitchFamily="18" charset="0"/>
              <a:ea typeface="Times New Roman" panose="02020603050405020304" pitchFamily="18" charset="0"/>
            </a:endParaRPr>
          </a:p>
          <a:p>
            <a:pPr marL="342900" indent="-342900">
              <a:lnSpc>
                <a:spcPct val="150000"/>
              </a:lnSpc>
              <a:buFont typeface="Wingdings" panose="05000000000000000000" pitchFamily="2" charset="2"/>
              <a:buChar char="Ø"/>
            </a:pPr>
            <a:r>
              <a:rPr lang="en-US" sz="1800" b="1" dirty="0">
                <a:effectLst/>
                <a:latin typeface="Times New Roman" panose="02020603050405020304" pitchFamily="18" charset="0"/>
                <a:ea typeface="Carlito"/>
              </a:rPr>
              <a:t>Predict Fake/Genuine Profile using ANN</a:t>
            </a:r>
            <a:r>
              <a:rPr lang="en-US" sz="1800" dirty="0">
                <a:effectLst/>
                <a:latin typeface="Times New Roman" panose="02020603050405020304" pitchFamily="18" charset="0"/>
                <a:ea typeface="Carlito"/>
              </a:rPr>
              <a:t>: using this module we will upload new test data and then apply ANN train model to predict whether test data is genuine or fake.</a:t>
            </a:r>
            <a:endParaRPr lang="en-US" sz="1800" dirty="0"/>
          </a:p>
        </p:txBody>
      </p:sp>
      <p:pic>
        <p:nvPicPr>
          <p:cNvPr id="4" name="Picture 3">
            <a:extLst>
              <a:ext uri="{FF2B5EF4-FFF2-40B4-BE49-F238E27FC236}">
                <a16:creationId xmlns:a16="http://schemas.microsoft.com/office/drawing/2014/main" id="{0DD87A7A-59E2-8F84-9F3A-EBA7CD64BEEB}"/>
              </a:ext>
            </a:extLst>
          </p:cNvPr>
          <p:cNvPicPr>
            <a:picLocks noChangeAspect="1"/>
          </p:cNvPicPr>
          <p:nvPr/>
        </p:nvPicPr>
        <p:blipFill>
          <a:blip r:embed="rId2">
            <a:extLst>
              <a:ext uri="{28A0092B-C50C-407E-A947-70E740481C1C}">
                <a14:useLocalDpi xmlns:a14="http://schemas.microsoft.com/office/drawing/2010/main" val="0"/>
              </a:ext>
            </a:extLst>
          </a:blip>
          <a:srcRect b="9544"/>
          <a:stretch>
            <a:fillRect/>
          </a:stretch>
        </p:blipFill>
        <p:spPr bwMode="auto">
          <a:xfrm>
            <a:off x="2387675" y="3195262"/>
            <a:ext cx="4519135" cy="2674731"/>
          </a:xfrm>
          <a:prstGeom prst="rect">
            <a:avLst/>
          </a:prstGeom>
          <a:ln w="9525" cap="sq">
            <a:solidFill>
              <a:srgbClr val="000000"/>
            </a:solidFill>
            <a:prstDash val="solid"/>
            <a:miter lim="800000"/>
          </a:ln>
          <a:effectLst>
            <a:outerShdw blurRad="50800" dist="38100" dir="2700000" algn="tl" rotWithShape="0">
              <a:srgbClr val="000000">
                <a:alpha val="43000"/>
              </a:srgbClr>
            </a:outerShdw>
          </a:effectLst>
          <a:extLst>
            <a:ext uri="{53640926-AAD7-44D8-BBD7-CCE9431645EC}">
              <a14:shadowObscured xmlns:a14="http://schemas.microsoft.com/office/drawing/2010/main"/>
            </a:ext>
          </a:extLst>
        </p:spPr>
      </p:pic>
      <p:sp>
        <p:nvSpPr>
          <p:cNvPr id="5" name="Text Box 53">
            <a:extLst>
              <a:ext uri="{FF2B5EF4-FFF2-40B4-BE49-F238E27FC236}">
                <a16:creationId xmlns:a16="http://schemas.microsoft.com/office/drawing/2014/main" id="{6879A855-0268-BAC6-C376-0BF3321AB5DC}"/>
              </a:ext>
            </a:extLst>
          </p:cNvPr>
          <p:cNvSpPr txBox="1">
            <a:spLocks/>
          </p:cNvSpPr>
          <p:nvPr/>
        </p:nvSpPr>
        <p:spPr>
          <a:xfrm>
            <a:off x="3562742" y="5929242"/>
            <a:ext cx="1792478" cy="417871"/>
          </a:xfrm>
          <a:prstGeom prst="rect">
            <a:avLst/>
          </a:prstGeom>
          <a:noFill/>
          <a:ln>
            <a:noFill/>
          </a:ln>
        </p:spPr>
        <p:txBody>
          <a:bodyPr rot="0" spcFirstLastPara="0" vert="horz" wrap="none" lIns="91440" tIns="45720" rIns="91440" bIns="45720" numCol="1" spcCol="0" rtlCol="0" fromWordArt="0" anchor="t" anchorCtr="0" forceAA="0" compatLnSpc="1">
            <a:prstTxWarp prst="textNoShape">
              <a:avLst/>
            </a:prstTxWarp>
            <a:spAutoFit/>
          </a:bodyPr>
          <a:lstStyle/>
          <a:p>
            <a:pPr algn="ctr">
              <a:lnSpc>
                <a:spcPct val="115000"/>
              </a:lnSpc>
              <a:spcBef>
                <a:spcPts val="45"/>
              </a:spcBef>
            </a:pPr>
            <a:r>
              <a:rPr lang="en-US" sz="2000" dirty="0">
                <a:effectLst/>
                <a:latin typeface="Times New Roman" panose="02020603050405020304" pitchFamily="18" charset="0"/>
                <a:ea typeface="Times New Roman" panose="02020603050405020304" pitchFamily="18" charset="0"/>
              </a:rPr>
              <a:t> System Design</a:t>
            </a:r>
            <a:endParaRPr lang="en-IN" sz="20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552794436"/>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64B38DC-44DD-4596-7F5A-6E4C4DB84E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1769427" y="1872615"/>
            <a:ext cx="5605145" cy="3112770"/>
          </a:xfrm>
          <a:prstGeom prst="rect">
            <a:avLst/>
          </a:prstGeom>
          <a:ln w="9525" cap="sq">
            <a:solidFill>
              <a:srgbClr val="000000"/>
            </a:solidFill>
            <a:prstDash val="solid"/>
            <a:miter lim="800000"/>
          </a:ln>
          <a:effectLst>
            <a:outerShdw blurRad="50800" dist="38100" dir="2700000" algn="tl" rotWithShape="0">
              <a:srgbClr val="000000">
                <a:alpha val="43000"/>
              </a:srgbClr>
            </a:outerShdw>
          </a:effectLst>
        </p:spPr>
      </p:pic>
      <p:sp>
        <p:nvSpPr>
          <p:cNvPr id="6" name="TextBox 5">
            <a:extLst>
              <a:ext uri="{FF2B5EF4-FFF2-40B4-BE49-F238E27FC236}">
                <a16:creationId xmlns:a16="http://schemas.microsoft.com/office/drawing/2014/main" id="{B7A6D2E2-45D2-3984-53E9-29F45E6FCDE2}"/>
              </a:ext>
            </a:extLst>
          </p:cNvPr>
          <p:cNvSpPr txBox="1"/>
          <p:nvPr/>
        </p:nvSpPr>
        <p:spPr>
          <a:xfrm>
            <a:off x="2768886" y="565347"/>
            <a:ext cx="4572000"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2400" b="1" dirty="0">
                <a:solidFill>
                  <a:srgbClr val="FF0000"/>
                </a:solidFill>
                <a:effectLst/>
                <a:latin typeface="Times New Roman" panose="02020603050405020304" pitchFamily="18" charset="0"/>
                <a:ea typeface="Times New Roman" panose="02020603050405020304" pitchFamily="18" charset="0"/>
              </a:rPr>
              <a:t>UML Diagrams</a:t>
            </a:r>
            <a:endParaRPr lang="en-IN" dirty="0"/>
          </a:p>
        </p:txBody>
      </p:sp>
      <p:sp>
        <p:nvSpPr>
          <p:cNvPr id="7" name="Text Box 52">
            <a:extLst>
              <a:ext uri="{FF2B5EF4-FFF2-40B4-BE49-F238E27FC236}">
                <a16:creationId xmlns:a16="http://schemas.microsoft.com/office/drawing/2014/main" id="{FF42631C-A0D5-72E6-F9E3-06657CDDC85D}"/>
              </a:ext>
            </a:extLst>
          </p:cNvPr>
          <p:cNvSpPr txBox="1">
            <a:spLocks/>
          </p:cNvSpPr>
          <p:nvPr/>
        </p:nvSpPr>
        <p:spPr>
          <a:xfrm>
            <a:off x="3103664" y="5231865"/>
            <a:ext cx="2106666" cy="417871"/>
          </a:xfrm>
          <a:prstGeom prst="rect">
            <a:avLst/>
          </a:prstGeom>
          <a:noFill/>
          <a:ln>
            <a:noFill/>
          </a:ln>
        </p:spPr>
        <p:txBody>
          <a:bodyPr rot="0" spcFirstLastPara="0" vert="horz" wrap="none" lIns="91440" tIns="45720" rIns="91440" bIns="45720" numCol="1" spcCol="0" rtlCol="0" fromWordArt="0" anchor="t" anchorCtr="0" forceAA="0" compatLnSpc="1">
            <a:prstTxWarp prst="textNoShape">
              <a:avLst/>
            </a:prstTxWarp>
            <a:spAutoFit/>
          </a:bodyPr>
          <a:lstStyle/>
          <a:p>
            <a:pPr algn="ctr">
              <a:lnSpc>
                <a:spcPct val="115000"/>
              </a:lnSpc>
              <a:spcBef>
                <a:spcPts val="45"/>
              </a:spcBef>
            </a:pPr>
            <a:r>
              <a:rPr lang="en-US" sz="2000" dirty="0">
                <a:effectLst/>
                <a:latin typeface="Times New Roman" panose="02020603050405020304" pitchFamily="18" charset="0"/>
                <a:ea typeface="Times New Roman" panose="02020603050405020304" pitchFamily="18" charset="0"/>
              </a:rPr>
              <a:t>Use Case Diagram</a:t>
            </a:r>
            <a:endParaRPr lang="en-IN" sz="20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4242677261"/>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CustomShape 1"/>
          <p:cNvSpPr/>
          <p:nvPr/>
        </p:nvSpPr>
        <p:spPr>
          <a:xfrm>
            <a:off x="457200" y="761880"/>
            <a:ext cx="8381159" cy="75601"/>
          </a:xfrm>
          <a:prstGeom prst="rect">
            <a:avLst/>
          </a:prstGeom>
          <a:solidFill>
            <a:srgbClr val="7030A0"/>
          </a:solidFill>
          <a:ln w="25560">
            <a:solidFill>
              <a:srgbClr val="3A5F8B"/>
            </a:solidFill>
          </a:ln>
        </p:spPr>
        <p:txBody>
          <a:bodyPr lIns="45719" rIns="45719"/>
          <a:lstStyle/>
          <a:p>
            <a:endParaRPr/>
          </a:p>
        </p:txBody>
      </p:sp>
      <p:sp>
        <p:nvSpPr>
          <p:cNvPr id="138" name="CustomShape 2"/>
          <p:cNvSpPr txBox="1"/>
          <p:nvPr/>
        </p:nvSpPr>
        <p:spPr>
          <a:xfrm>
            <a:off x="457200" y="244922"/>
            <a:ext cx="8291160" cy="5726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4999" tIns="44999" rIns="44999" bIns="44999">
            <a:spAutoFit/>
          </a:bodyPr>
          <a:lstStyle>
            <a:lvl1pPr>
              <a:defRPr sz="3200" b="1">
                <a:solidFill>
                  <a:srgbClr val="C00000"/>
                </a:solidFill>
                <a:latin typeface="Berlin Sans FB Demi"/>
                <a:ea typeface="Berlin Sans FB Demi"/>
                <a:cs typeface="Berlin Sans FB Demi"/>
                <a:sym typeface="Berlin Sans FB Demi"/>
              </a:defRPr>
            </a:lvl1pPr>
          </a:lstStyle>
          <a:p>
            <a:r>
              <a:rPr dirty="0"/>
              <a:t>Contents</a:t>
            </a:r>
          </a:p>
        </p:txBody>
      </p:sp>
      <p:sp>
        <p:nvSpPr>
          <p:cNvPr id="139" name="CustomShape 3"/>
          <p:cNvSpPr txBox="1"/>
          <p:nvPr/>
        </p:nvSpPr>
        <p:spPr>
          <a:xfrm>
            <a:off x="426000" y="883920"/>
            <a:ext cx="8718000" cy="600018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4999" tIns="44999" rIns="44999" bIns="44999">
            <a:spAutoFit/>
          </a:bodyPr>
          <a:lstStyle/>
          <a:p>
            <a:pPr marL="200526" indent="-200526">
              <a:buSzPct val="100000"/>
              <a:buChar char="•"/>
              <a:defRPr sz="2000">
                <a:latin typeface="Times New Roman"/>
                <a:ea typeface="Times New Roman"/>
                <a:cs typeface="Times New Roman"/>
                <a:sym typeface="Times New Roman"/>
              </a:defRPr>
            </a:pPr>
            <a:r>
              <a:rPr sz="2400" b="1" dirty="0"/>
              <a:t>Abstract </a:t>
            </a:r>
            <a:endParaRPr lang="en-US" sz="2400" b="1" dirty="0"/>
          </a:p>
          <a:p>
            <a:pPr marL="200526" indent="-200526">
              <a:buSzPct val="100000"/>
              <a:buChar char="•"/>
              <a:defRPr sz="2000">
                <a:latin typeface="Times New Roman"/>
                <a:ea typeface="Times New Roman"/>
                <a:cs typeface="Times New Roman"/>
                <a:sym typeface="Times New Roman"/>
              </a:defRPr>
            </a:pPr>
            <a:r>
              <a:rPr lang="en-US" sz="2400" b="1" dirty="0"/>
              <a:t>Introduction</a:t>
            </a:r>
            <a:endParaRPr sz="2400" b="1" dirty="0"/>
          </a:p>
          <a:p>
            <a:pPr marL="240631" indent="-240631">
              <a:buSzPct val="100000"/>
              <a:buChar char="•"/>
              <a:defRPr sz="2400">
                <a:latin typeface="Times New Roman"/>
                <a:ea typeface="Times New Roman"/>
                <a:cs typeface="Times New Roman"/>
                <a:sym typeface="Times New Roman"/>
              </a:defRPr>
            </a:pPr>
            <a:r>
              <a:rPr b="1" dirty="0"/>
              <a:t>Literature review</a:t>
            </a:r>
            <a:br>
              <a:rPr lang="en-US" dirty="0"/>
            </a:br>
            <a:r>
              <a:rPr lang="en-US" dirty="0"/>
              <a:t> - Existing system</a:t>
            </a:r>
          </a:p>
          <a:p>
            <a:pPr lvl="1" indent="0">
              <a:buSzPct val="100000"/>
              <a:defRPr sz="2400">
                <a:latin typeface="Times New Roman"/>
                <a:ea typeface="Times New Roman"/>
                <a:cs typeface="Times New Roman"/>
                <a:sym typeface="Times New Roman"/>
              </a:defRPr>
            </a:pPr>
            <a:r>
              <a:rPr lang="en-US" dirty="0"/>
              <a:t>		- Problems in existed system</a:t>
            </a:r>
            <a:endParaRPr dirty="0"/>
          </a:p>
          <a:p>
            <a:pPr marL="240631" indent="-240631" defTabSz="914400">
              <a:buSzPct val="100000"/>
              <a:buChar char="•"/>
              <a:defRPr sz="2400">
                <a:latin typeface="Times New Roman"/>
                <a:ea typeface="Times New Roman"/>
                <a:cs typeface="Times New Roman"/>
                <a:sym typeface="Times New Roman"/>
              </a:defRPr>
            </a:pPr>
            <a:r>
              <a:rPr lang="en-US" b="1" dirty="0"/>
              <a:t>Research Object of presentation</a:t>
            </a:r>
          </a:p>
          <a:p>
            <a:pPr marL="240631" indent="-240631" defTabSz="914400">
              <a:buSzPct val="100000"/>
              <a:buChar char="•"/>
              <a:defRPr sz="2400">
                <a:latin typeface="Times New Roman"/>
                <a:ea typeface="Times New Roman"/>
                <a:cs typeface="Times New Roman"/>
                <a:sym typeface="Times New Roman"/>
              </a:defRPr>
            </a:pPr>
            <a:r>
              <a:rPr b="1" dirty="0"/>
              <a:t>Proposed </a:t>
            </a:r>
            <a:r>
              <a:rPr lang="en-US" b="1" dirty="0"/>
              <a:t>Definition</a:t>
            </a:r>
            <a:endParaRPr b="1" dirty="0"/>
          </a:p>
          <a:p>
            <a:pPr marL="240631" indent="-240631" defTabSz="914400">
              <a:buSzPct val="100000"/>
              <a:buChar char="•"/>
              <a:defRPr sz="2400">
                <a:latin typeface="Times New Roman"/>
                <a:ea typeface="Times New Roman"/>
                <a:cs typeface="Times New Roman"/>
                <a:sym typeface="Times New Roman"/>
              </a:defRPr>
            </a:pPr>
            <a:r>
              <a:rPr lang="en-US" b="1" dirty="0"/>
              <a:t>Research Work </a:t>
            </a:r>
            <a:br>
              <a:rPr lang="en-US" dirty="0"/>
            </a:br>
            <a:r>
              <a:rPr lang="en-US" dirty="0"/>
              <a:t>- Proposed system </a:t>
            </a:r>
            <a:r>
              <a:rPr dirty="0"/>
              <a:t>Architecture</a:t>
            </a:r>
            <a:br>
              <a:rPr lang="en-US" dirty="0"/>
            </a:br>
            <a:r>
              <a:rPr lang="en-US" dirty="0"/>
              <a:t>- Methods</a:t>
            </a:r>
            <a:br>
              <a:rPr lang="en-US" dirty="0"/>
            </a:br>
            <a:r>
              <a:rPr lang="en-US" dirty="0"/>
              <a:t>- Comparison of prosed system with an existed system</a:t>
            </a:r>
            <a:endParaRPr dirty="0"/>
          </a:p>
          <a:p>
            <a:pPr marL="240631" indent="-240631" defTabSz="914400">
              <a:buSzPct val="100000"/>
              <a:buChar char="•"/>
              <a:defRPr sz="2400">
                <a:latin typeface="Times New Roman"/>
                <a:ea typeface="Times New Roman"/>
                <a:cs typeface="Times New Roman"/>
                <a:sym typeface="Times New Roman"/>
              </a:defRPr>
            </a:pPr>
            <a:r>
              <a:rPr lang="en-US" b="1" dirty="0"/>
              <a:t>Performance Measure</a:t>
            </a:r>
            <a:endParaRPr b="1" dirty="0"/>
          </a:p>
          <a:p>
            <a:pPr marL="240631" indent="-240631" defTabSz="914400">
              <a:buSzPct val="100000"/>
              <a:buChar char="•"/>
              <a:defRPr sz="2400">
                <a:latin typeface="Times New Roman"/>
                <a:ea typeface="Times New Roman"/>
                <a:cs typeface="Times New Roman"/>
                <a:sym typeface="Times New Roman"/>
              </a:defRPr>
            </a:pPr>
            <a:r>
              <a:rPr lang="en-US" b="1" dirty="0"/>
              <a:t>Results</a:t>
            </a:r>
          </a:p>
          <a:p>
            <a:pPr marL="240631" indent="-240631" defTabSz="914400">
              <a:buSzPct val="100000"/>
              <a:buChar char="•"/>
              <a:defRPr sz="2400">
                <a:latin typeface="Times New Roman"/>
                <a:ea typeface="Times New Roman"/>
                <a:cs typeface="Times New Roman"/>
                <a:sym typeface="Times New Roman"/>
              </a:defRPr>
            </a:pPr>
            <a:r>
              <a:rPr lang="en-US" b="1" dirty="0"/>
              <a:t>Conclusion</a:t>
            </a:r>
          </a:p>
          <a:p>
            <a:pPr marL="240631" indent="-240631" defTabSz="914400">
              <a:buSzPct val="100000"/>
              <a:buChar char="•"/>
              <a:defRPr sz="2400">
                <a:latin typeface="Times New Roman"/>
                <a:ea typeface="Times New Roman"/>
                <a:cs typeface="Times New Roman"/>
                <a:sym typeface="Times New Roman"/>
              </a:defRPr>
            </a:pPr>
            <a:r>
              <a:rPr lang="en-US" b="1" dirty="0"/>
              <a:t>Future Work</a:t>
            </a:r>
          </a:p>
          <a:p>
            <a:pPr marL="240631" indent="-240631" defTabSz="914400">
              <a:buSzPct val="100000"/>
              <a:buChar char="•"/>
              <a:defRPr sz="2400">
                <a:latin typeface="Times New Roman"/>
                <a:ea typeface="Times New Roman"/>
                <a:cs typeface="Times New Roman"/>
                <a:sym typeface="Times New Roman"/>
              </a:defRPr>
            </a:pPr>
            <a:r>
              <a:rPr lang="en-US" b="1" dirty="0"/>
              <a:t>References</a:t>
            </a:r>
            <a:endParaRPr dirty="0"/>
          </a:p>
        </p:txBody>
      </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6">
            <a:extLst>
              <a:ext uri="{FF2B5EF4-FFF2-40B4-BE49-F238E27FC236}">
                <a16:creationId xmlns:a16="http://schemas.microsoft.com/office/drawing/2014/main" id="{E57CF994-05B8-5528-D990-99060FCA3779}"/>
              </a:ext>
            </a:extLst>
          </p:cNvPr>
          <p:cNvSpPr txBox="1"/>
          <p:nvPr/>
        </p:nvSpPr>
        <p:spPr>
          <a:xfrm>
            <a:off x="3383108" y="5739872"/>
            <a:ext cx="4480560" cy="4616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1600" b="1" u="sng">
                <a:latin typeface="Times New Roman"/>
                <a:ea typeface="Times New Roman"/>
                <a:cs typeface="Times New Roman"/>
                <a:sym typeface="Times New Roman"/>
              </a:defRPr>
            </a:lvl1pPr>
          </a:lstStyle>
          <a:p>
            <a:r>
              <a:rPr lang="en-US" sz="2400" dirty="0"/>
              <a:t>Sequence Diagram</a:t>
            </a:r>
            <a:endParaRPr sz="2400" dirty="0"/>
          </a:p>
        </p:txBody>
      </p:sp>
      <p:pic>
        <p:nvPicPr>
          <p:cNvPr id="3" name="Picture 2" descr="Diagram&#10;&#10;Description automatically generated">
            <a:extLst>
              <a:ext uri="{FF2B5EF4-FFF2-40B4-BE49-F238E27FC236}">
                <a16:creationId xmlns:a16="http://schemas.microsoft.com/office/drawing/2014/main" id="{9F2977E5-2445-463C-D4FD-F547E5A2CF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0496" y="401156"/>
            <a:ext cx="4394190" cy="5095518"/>
          </a:xfrm>
          <a:prstGeom prst="rect">
            <a:avLst/>
          </a:prstGeom>
          <a:ln w="9525"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935397833"/>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 name="IMPLEMENTATION"/>
          <p:cNvSpPr txBox="1"/>
          <p:nvPr/>
        </p:nvSpPr>
        <p:spPr>
          <a:xfrm>
            <a:off x="206477" y="2890391"/>
            <a:ext cx="8731046" cy="107721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spAutoFit/>
          </a:bodyPr>
          <a:lstStyle>
            <a:lvl1pPr>
              <a:defRPr sz="4500">
                <a:solidFill>
                  <a:srgbClr val="FF2600"/>
                </a:solidFill>
                <a:latin typeface="Arial Black"/>
                <a:ea typeface="Arial Black"/>
                <a:cs typeface="Arial Black"/>
                <a:sym typeface="Arial Black"/>
              </a:defRPr>
            </a:lvl1pPr>
          </a:lstStyle>
          <a:p>
            <a:pPr algn="ctr"/>
            <a:r>
              <a:rPr lang="en-US" sz="3200" dirty="0">
                <a:latin typeface="Berlin Sans FB Demi" panose="020E0802020502020306" pitchFamily="34" charset="0"/>
              </a:rPr>
              <a:t>COMPARISON OF PROPOSED SYSTEM </a:t>
            </a:r>
            <a:br>
              <a:rPr lang="en-US" sz="3200" dirty="0">
                <a:latin typeface="Berlin Sans FB Demi" panose="020E0802020502020306" pitchFamily="34" charset="0"/>
              </a:rPr>
            </a:br>
            <a:r>
              <a:rPr lang="en-US" sz="3200" dirty="0">
                <a:latin typeface="Berlin Sans FB Demi" panose="020E0802020502020306" pitchFamily="34" charset="0"/>
              </a:rPr>
              <a:t>WITH AN EXISTED SYSTEM</a:t>
            </a:r>
            <a:endParaRPr sz="3200" dirty="0">
              <a:latin typeface="Berlin Sans FB Demi" panose="020E0802020502020306" pitchFamily="34" charset="0"/>
            </a:endParaRPr>
          </a:p>
        </p:txBody>
      </p:sp>
    </p:spTree>
    <p:extLst>
      <p:ext uri="{BB962C8B-B14F-4D97-AF65-F5344CB8AC3E}">
        <p14:creationId xmlns:p14="http://schemas.microsoft.com/office/powerpoint/2010/main" val="3750996710"/>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46CD650-FA29-2401-E608-1A338256479B}"/>
              </a:ext>
            </a:extLst>
          </p:cNvPr>
          <p:cNvPicPr>
            <a:picLocks noChangeAspect="1"/>
          </p:cNvPicPr>
          <p:nvPr/>
        </p:nvPicPr>
        <p:blipFill>
          <a:blip r:embed="rId2"/>
          <a:stretch>
            <a:fillRect/>
          </a:stretch>
        </p:blipFill>
        <p:spPr>
          <a:xfrm>
            <a:off x="472634" y="1502468"/>
            <a:ext cx="3564166" cy="2798708"/>
          </a:xfrm>
          <a:prstGeom prst="rect">
            <a:avLst/>
          </a:prstGeom>
        </p:spPr>
      </p:pic>
      <p:sp>
        <p:nvSpPr>
          <p:cNvPr id="3" name="CustomShape 1">
            <a:extLst>
              <a:ext uri="{FF2B5EF4-FFF2-40B4-BE49-F238E27FC236}">
                <a16:creationId xmlns:a16="http://schemas.microsoft.com/office/drawing/2014/main" id="{3A2F629D-BFDD-31DE-B2D5-E69D9336E53D}"/>
              </a:ext>
            </a:extLst>
          </p:cNvPr>
          <p:cNvSpPr/>
          <p:nvPr/>
        </p:nvSpPr>
        <p:spPr>
          <a:xfrm>
            <a:off x="194035" y="610720"/>
            <a:ext cx="8381159" cy="75601"/>
          </a:xfrm>
          <a:prstGeom prst="rect">
            <a:avLst/>
          </a:prstGeom>
          <a:solidFill>
            <a:srgbClr val="7030A0"/>
          </a:solidFill>
          <a:ln w="25560">
            <a:solidFill>
              <a:srgbClr val="3A5F8B"/>
            </a:solidFill>
          </a:ln>
        </p:spPr>
        <p:txBody>
          <a:bodyPr lIns="45719" rIns="45719"/>
          <a:lstStyle/>
          <a:p>
            <a:endParaRPr/>
          </a:p>
        </p:txBody>
      </p:sp>
      <p:sp>
        <p:nvSpPr>
          <p:cNvPr id="4" name="TextBox 2">
            <a:extLst>
              <a:ext uri="{FF2B5EF4-FFF2-40B4-BE49-F238E27FC236}">
                <a16:creationId xmlns:a16="http://schemas.microsoft.com/office/drawing/2014/main" id="{CB8BB863-8BC0-983E-2181-33A0A768E972}"/>
              </a:ext>
            </a:extLst>
          </p:cNvPr>
          <p:cNvSpPr txBox="1"/>
          <p:nvPr/>
        </p:nvSpPr>
        <p:spPr>
          <a:xfrm>
            <a:off x="239754" y="79681"/>
            <a:ext cx="8710211" cy="107721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rIns="45719">
            <a:spAutoFit/>
          </a:bodyPr>
          <a:lstStyle>
            <a:lvl1pPr>
              <a:defRPr sz="3200" b="1">
                <a:solidFill>
                  <a:srgbClr val="C00000"/>
                </a:solidFill>
                <a:latin typeface="Berlin Sans FB Demi"/>
                <a:ea typeface="Berlin Sans FB Demi"/>
                <a:cs typeface="Berlin Sans FB Demi"/>
                <a:sym typeface="Berlin Sans FB Demi"/>
              </a:defRPr>
            </a:lvl1pPr>
          </a:lstStyle>
          <a:p>
            <a:r>
              <a:rPr lang="en-US" sz="3200" dirty="0">
                <a:latin typeface="Berlin Sans FB Demi" panose="020E0802020502020306" pitchFamily="34" charset="0"/>
              </a:rPr>
              <a:t>Comparison Of Proposed System </a:t>
            </a:r>
            <a:br>
              <a:rPr lang="en-US" sz="3200" dirty="0">
                <a:latin typeface="Berlin Sans FB Demi" panose="020E0802020502020306" pitchFamily="34" charset="0"/>
              </a:rPr>
            </a:br>
            <a:r>
              <a:rPr lang="en-US" sz="3200" dirty="0">
                <a:latin typeface="Berlin Sans FB Demi" panose="020E0802020502020306" pitchFamily="34" charset="0"/>
              </a:rPr>
              <a:t>With An Existed System</a:t>
            </a:r>
          </a:p>
        </p:txBody>
      </p:sp>
      <p:pic>
        <p:nvPicPr>
          <p:cNvPr id="5" name="Picture 4" descr="Graphical user interface&#10;&#10;Description automatically generated">
            <a:extLst>
              <a:ext uri="{FF2B5EF4-FFF2-40B4-BE49-F238E27FC236}">
                <a16:creationId xmlns:a16="http://schemas.microsoft.com/office/drawing/2014/main" id="{0C0EFC0D-CEA4-1D3C-D7F8-E77702ACB11C}"/>
              </a:ext>
            </a:extLst>
          </p:cNvPr>
          <p:cNvPicPr>
            <a:picLocks noChangeAspect="1"/>
          </p:cNvPicPr>
          <p:nvPr/>
        </p:nvPicPr>
        <p:blipFill>
          <a:blip r:embed="rId3" cstate="print">
            <a:extLst>
              <a:ext uri="{28A0092B-C50C-407E-A947-70E740481C1C}">
                <a14:useLocalDpi xmlns:a14="http://schemas.microsoft.com/office/drawing/2010/main" val="0"/>
              </a:ext>
            </a:extLst>
          </a:blip>
          <a:srcRect b="12185"/>
          <a:stretch>
            <a:fillRect/>
          </a:stretch>
        </p:blipFill>
        <p:spPr bwMode="auto">
          <a:xfrm>
            <a:off x="4572000" y="4022110"/>
            <a:ext cx="3818259" cy="2201592"/>
          </a:xfrm>
          <a:prstGeom prst="rect">
            <a:avLst/>
          </a:prstGeom>
          <a:noFill/>
          <a:ln w="9525">
            <a:solidFill>
              <a:schemeClr val="tx1"/>
            </a:solidFill>
          </a:ln>
          <a:extLst>
            <a:ext uri="{53640926-AAD7-44D8-BBD7-CCE9431645EC}">
              <a14:shadowObscured xmlns:a14="http://schemas.microsoft.com/office/drawing/2010/main"/>
            </a:ext>
          </a:extLst>
        </p:spPr>
      </p:pic>
      <p:sp>
        <p:nvSpPr>
          <p:cNvPr id="6" name="TextBox 5">
            <a:extLst>
              <a:ext uri="{FF2B5EF4-FFF2-40B4-BE49-F238E27FC236}">
                <a16:creationId xmlns:a16="http://schemas.microsoft.com/office/drawing/2014/main" id="{3873065D-DBDD-C398-5191-C2B9AB88CF38}"/>
              </a:ext>
            </a:extLst>
          </p:cNvPr>
          <p:cNvSpPr txBox="1"/>
          <p:nvPr/>
        </p:nvSpPr>
        <p:spPr>
          <a:xfrm flipH="1">
            <a:off x="5306088" y="2527443"/>
            <a:ext cx="3084171"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Rockwell"/>
                <a:ea typeface="Rockwell"/>
                <a:cs typeface="Rockwell"/>
                <a:sym typeface="Rockwell"/>
              </a:rPr>
              <a:t>Existing accuracies in graph </a:t>
            </a:r>
            <a:endParaRPr kumimoji="0" lang="en-IN" sz="1800" b="0" i="0" u="none" strike="noStrike" cap="none" spc="0" normalizeH="0" baseline="0" dirty="0">
              <a:ln>
                <a:noFill/>
              </a:ln>
              <a:solidFill>
                <a:srgbClr val="000000"/>
              </a:solidFill>
              <a:effectLst/>
              <a:uFillTx/>
              <a:latin typeface="Rockwell"/>
              <a:ea typeface="Rockwell"/>
              <a:cs typeface="Rockwell"/>
              <a:sym typeface="Rockwell"/>
            </a:endParaRPr>
          </a:p>
        </p:txBody>
      </p:sp>
      <p:sp>
        <p:nvSpPr>
          <p:cNvPr id="7" name="Arrow: Right 6">
            <a:extLst>
              <a:ext uri="{FF2B5EF4-FFF2-40B4-BE49-F238E27FC236}">
                <a16:creationId xmlns:a16="http://schemas.microsoft.com/office/drawing/2014/main" id="{7BD3024E-E5A6-1193-32BC-388B81C794FD}"/>
              </a:ext>
            </a:extLst>
          </p:cNvPr>
          <p:cNvSpPr/>
          <p:nvPr/>
        </p:nvSpPr>
        <p:spPr>
          <a:xfrm rot="10800000">
            <a:off x="4036800" y="2702103"/>
            <a:ext cx="1070402" cy="133787"/>
          </a:xfrm>
          <a:prstGeom prst="rightArrow">
            <a:avLst/>
          </a:prstGeom>
          <a:solidFill>
            <a:srgbClr val="FFFFFF"/>
          </a:solidFill>
          <a:ln w="127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IN" sz="1800" b="0" i="0" u="none" strike="noStrike" cap="none" spc="0" normalizeH="0" baseline="0">
              <a:ln>
                <a:noFill/>
              </a:ln>
              <a:solidFill>
                <a:srgbClr val="000000"/>
              </a:solidFill>
              <a:effectLst/>
              <a:uFillTx/>
              <a:latin typeface="Rockwell"/>
              <a:ea typeface="Rockwell"/>
              <a:cs typeface="Rockwell"/>
              <a:sym typeface="Rockwell"/>
            </a:endParaRPr>
          </a:p>
        </p:txBody>
      </p:sp>
      <p:sp>
        <p:nvSpPr>
          <p:cNvPr id="11" name="TextBox 10">
            <a:extLst>
              <a:ext uri="{FF2B5EF4-FFF2-40B4-BE49-F238E27FC236}">
                <a16:creationId xmlns:a16="http://schemas.microsoft.com/office/drawing/2014/main" id="{CBFAC646-644B-203A-5D1C-EE528220F3DD}"/>
              </a:ext>
            </a:extLst>
          </p:cNvPr>
          <p:cNvSpPr txBox="1"/>
          <p:nvPr/>
        </p:nvSpPr>
        <p:spPr>
          <a:xfrm>
            <a:off x="239754" y="5170866"/>
            <a:ext cx="3078799" cy="36690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Rockwell"/>
                <a:ea typeface="Rockwell"/>
                <a:cs typeface="Rockwell"/>
                <a:sym typeface="Rockwell"/>
              </a:rPr>
              <a:t>  Current accuracy in graph </a:t>
            </a:r>
            <a:endParaRPr kumimoji="0" lang="en-IN" sz="1800" b="0" i="0" u="none" strike="noStrike" cap="none" spc="0" normalizeH="0" baseline="0" dirty="0">
              <a:ln>
                <a:noFill/>
              </a:ln>
              <a:solidFill>
                <a:srgbClr val="000000"/>
              </a:solidFill>
              <a:effectLst/>
              <a:uFillTx/>
              <a:latin typeface="Rockwell"/>
              <a:ea typeface="Rockwell"/>
              <a:cs typeface="Rockwell"/>
              <a:sym typeface="Rockwell"/>
            </a:endParaRPr>
          </a:p>
        </p:txBody>
      </p:sp>
      <p:sp>
        <p:nvSpPr>
          <p:cNvPr id="12" name="Arrow: Right 11">
            <a:extLst>
              <a:ext uri="{FF2B5EF4-FFF2-40B4-BE49-F238E27FC236}">
                <a16:creationId xmlns:a16="http://schemas.microsoft.com/office/drawing/2014/main" id="{858B0BC0-F8CD-7B97-4F13-07B4607E2FFD}"/>
              </a:ext>
            </a:extLst>
          </p:cNvPr>
          <p:cNvSpPr/>
          <p:nvPr/>
        </p:nvSpPr>
        <p:spPr>
          <a:xfrm>
            <a:off x="3524035" y="5287424"/>
            <a:ext cx="864919" cy="133788"/>
          </a:xfrm>
          <a:prstGeom prst="rightArrow">
            <a:avLst/>
          </a:prstGeom>
          <a:solidFill>
            <a:srgbClr val="FFFFFF"/>
          </a:solidFill>
          <a:ln w="127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IN" sz="1800" b="0" i="0" u="none" strike="noStrike" cap="none" spc="0" normalizeH="0" baseline="0">
              <a:ln>
                <a:noFill/>
              </a:ln>
              <a:solidFill>
                <a:srgbClr val="000000"/>
              </a:solidFill>
              <a:effectLst/>
              <a:uFillTx/>
              <a:latin typeface="Rockwell"/>
              <a:ea typeface="Rockwell"/>
              <a:cs typeface="Rockwell"/>
              <a:sym typeface="Rockwell"/>
            </a:endParaRPr>
          </a:p>
        </p:txBody>
      </p:sp>
    </p:spTree>
    <p:extLst>
      <p:ext uri="{BB962C8B-B14F-4D97-AF65-F5344CB8AC3E}">
        <p14:creationId xmlns:p14="http://schemas.microsoft.com/office/powerpoint/2010/main" val="3945165347"/>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 name="IMPLEMENTATION"/>
          <p:cNvSpPr txBox="1"/>
          <p:nvPr/>
        </p:nvSpPr>
        <p:spPr>
          <a:xfrm>
            <a:off x="752366" y="2976879"/>
            <a:ext cx="7639269" cy="78483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sz="4500">
                <a:solidFill>
                  <a:srgbClr val="FF2600"/>
                </a:solidFill>
                <a:latin typeface="Arial Black"/>
                <a:ea typeface="Arial Black"/>
                <a:cs typeface="Arial Black"/>
                <a:sym typeface="Arial Black"/>
              </a:defRPr>
            </a:lvl1pPr>
          </a:lstStyle>
          <a:p>
            <a:r>
              <a:rPr lang="en-US" dirty="0">
                <a:latin typeface="Berlin Sans FB Demi" panose="020E0802020502020306" pitchFamily="34" charset="0"/>
              </a:rPr>
              <a:t>PERFORMANCE</a:t>
            </a:r>
            <a:r>
              <a:rPr lang="en-US" dirty="0"/>
              <a:t> MEASURE</a:t>
            </a:r>
            <a:endParaRPr dirty="0"/>
          </a:p>
        </p:txBody>
      </p:sp>
    </p:spTree>
    <p:extLst>
      <p:ext uri="{BB962C8B-B14F-4D97-AF65-F5344CB8AC3E}">
        <p14:creationId xmlns:p14="http://schemas.microsoft.com/office/powerpoint/2010/main" val="3035495671"/>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stomShape 1">
            <a:extLst>
              <a:ext uri="{FF2B5EF4-FFF2-40B4-BE49-F238E27FC236}">
                <a16:creationId xmlns:a16="http://schemas.microsoft.com/office/drawing/2014/main" id="{21A7E563-9A98-A300-0EAD-7539B618E557}"/>
              </a:ext>
            </a:extLst>
          </p:cNvPr>
          <p:cNvSpPr/>
          <p:nvPr/>
        </p:nvSpPr>
        <p:spPr>
          <a:xfrm>
            <a:off x="194035" y="610720"/>
            <a:ext cx="8381159" cy="75601"/>
          </a:xfrm>
          <a:prstGeom prst="rect">
            <a:avLst/>
          </a:prstGeom>
          <a:solidFill>
            <a:srgbClr val="7030A0"/>
          </a:solidFill>
          <a:ln w="25560">
            <a:solidFill>
              <a:srgbClr val="3A5F8B"/>
            </a:solidFill>
          </a:ln>
        </p:spPr>
        <p:txBody>
          <a:bodyPr lIns="45719" rIns="45719"/>
          <a:lstStyle/>
          <a:p>
            <a:endParaRPr/>
          </a:p>
        </p:txBody>
      </p:sp>
      <p:sp>
        <p:nvSpPr>
          <p:cNvPr id="5" name="TextBox 2">
            <a:extLst>
              <a:ext uri="{FF2B5EF4-FFF2-40B4-BE49-F238E27FC236}">
                <a16:creationId xmlns:a16="http://schemas.microsoft.com/office/drawing/2014/main" id="{0DD8D8C6-034E-3912-4423-5A8BE0149CE8}"/>
              </a:ext>
            </a:extLst>
          </p:cNvPr>
          <p:cNvSpPr txBox="1"/>
          <p:nvPr/>
        </p:nvSpPr>
        <p:spPr>
          <a:xfrm>
            <a:off x="239754" y="79681"/>
            <a:ext cx="5425755" cy="58477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rIns="45719">
            <a:spAutoFit/>
          </a:bodyPr>
          <a:lstStyle>
            <a:lvl1pPr>
              <a:defRPr sz="3200" b="1">
                <a:solidFill>
                  <a:srgbClr val="C00000"/>
                </a:solidFill>
                <a:latin typeface="Berlin Sans FB Demi"/>
                <a:ea typeface="Berlin Sans FB Demi"/>
                <a:cs typeface="Berlin Sans FB Demi"/>
                <a:sym typeface="Berlin Sans FB Demi"/>
              </a:defRPr>
            </a:lvl1pPr>
          </a:lstStyle>
          <a:p>
            <a:r>
              <a:rPr lang="en-US" dirty="0">
                <a:latin typeface="Berlin Sans FB Demi" panose="020E0802020502020306" pitchFamily="34" charset="0"/>
              </a:rPr>
              <a:t>Performance</a:t>
            </a:r>
            <a:r>
              <a:rPr lang="en-US" dirty="0"/>
              <a:t> Measure</a:t>
            </a:r>
          </a:p>
        </p:txBody>
      </p:sp>
      <p:pic>
        <p:nvPicPr>
          <p:cNvPr id="2" name="Picture 1">
            <a:extLst>
              <a:ext uri="{FF2B5EF4-FFF2-40B4-BE49-F238E27FC236}">
                <a16:creationId xmlns:a16="http://schemas.microsoft.com/office/drawing/2014/main" id="{8F41AE34-AF4F-4D45-170C-2E7F2CABD872}"/>
              </a:ext>
            </a:extLst>
          </p:cNvPr>
          <p:cNvPicPr>
            <a:picLocks noChangeAspect="1"/>
          </p:cNvPicPr>
          <p:nvPr/>
        </p:nvPicPr>
        <p:blipFill>
          <a:blip r:embed="rId2" cstate="print">
            <a:extLst>
              <a:ext uri="{28A0092B-C50C-407E-A947-70E740481C1C}">
                <a14:useLocalDpi xmlns:a14="http://schemas.microsoft.com/office/drawing/2010/main" val="0"/>
              </a:ext>
            </a:extLst>
          </a:blip>
          <a:srcRect t="1" b="13201"/>
          <a:stretch>
            <a:fillRect/>
          </a:stretch>
        </p:blipFill>
        <p:spPr bwMode="auto">
          <a:xfrm>
            <a:off x="490520" y="1030403"/>
            <a:ext cx="4432389" cy="2603410"/>
          </a:xfrm>
          <a:prstGeom prst="rect">
            <a:avLst/>
          </a:prstGeom>
          <a:noFill/>
          <a:ln w="9525">
            <a:solidFill>
              <a:schemeClr val="tx1"/>
            </a:solidFill>
          </a:ln>
          <a:extLst>
            <a:ext uri="{53640926-AAD7-44D8-BBD7-CCE9431645EC}">
              <a14:shadowObscured xmlns:a14="http://schemas.microsoft.com/office/drawing/2010/main"/>
            </a:ext>
          </a:extLst>
        </p:spPr>
      </p:pic>
      <p:pic>
        <p:nvPicPr>
          <p:cNvPr id="6" name="Picture 5" descr="Graphical user interface&#10;&#10;Description automatically generated">
            <a:extLst>
              <a:ext uri="{FF2B5EF4-FFF2-40B4-BE49-F238E27FC236}">
                <a16:creationId xmlns:a16="http://schemas.microsoft.com/office/drawing/2014/main" id="{A06686A7-04DA-A105-4EB9-AEA21A3C222B}"/>
              </a:ext>
            </a:extLst>
          </p:cNvPr>
          <p:cNvPicPr>
            <a:picLocks noChangeAspect="1"/>
          </p:cNvPicPr>
          <p:nvPr/>
        </p:nvPicPr>
        <p:blipFill>
          <a:blip r:embed="rId3" cstate="print">
            <a:extLst>
              <a:ext uri="{28A0092B-C50C-407E-A947-70E740481C1C}">
                <a14:useLocalDpi xmlns:a14="http://schemas.microsoft.com/office/drawing/2010/main" val="0"/>
              </a:ext>
            </a:extLst>
          </a:blip>
          <a:srcRect b="12185"/>
          <a:stretch>
            <a:fillRect/>
          </a:stretch>
        </p:blipFill>
        <p:spPr bwMode="auto">
          <a:xfrm>
            <a:off x="3663647" y="3832560"/>
            <a:ext cx="4432389" cy="2479175"/>
          </a:xfrm>
          <a:prstGeom prst="rect">
            <a:avLst/>
          </a:prstGeom>
          <a:noFill/>
          <a:ln w="9525">
            <a:solidFill>
              <a:schemeClr val="tx1"/>
            </a:solid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641275126"/>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554B952-C1C4-675F-202D-64B34AF9F78A}"/>
              </a:ext>
            </a:extLst>
          </p:cNvPr>
          <p:cNvPicPr>
            <a:picLocks noChangeAspect="1"/>
          </p:cNvPicPr>
          <p:nvPr/>
        </p:nvPicPr>
        <p:blipFill>
          <a:blip r:embed="rId2" cstate="print">
            <a:extLst>
              <a:ext uri="{28A0092B-C50C-407E-A947-70E740481C1C}">
                <a14:useLocalDpi xmlns:a14="http://schemas.microsoft.com/office/drawing/2010/main" val="0"/>
              </a:ext>
            </a:extLst>
          </a:blip>
          <a:srcRect r="52016" b="8783"/>
          <a:stretch>
            <a:fillRect/>
          </a:stretch>
        </p:blipFill>
        <p:spPr bwMode="auto">
          <a:xfrm>
            <a:off x="483295" y="685178"/>
            <a:ext cx="3916657" cy="4811495"/>
          </a:xfrm>
          <a:prstGeom prst="rect">
            <a:avLst/>
          </a:prstGeom>
          <a:ln w="9525" cap="sq">
            <a:solidFill>
              <a:srgbClr val="000000"/>
            </a:solidFill>
            <a:prstDash val="solid"/>
            <a:miter lim="800000"/>
          </a:ln>
          <a:effectLst>
            <a:outerShdw blurRad="50800" dist="38100" dir="2700000" algn="tl" rotWithShape="0">
              <a:srgbClr val="000000">
                <a:alpha val="43000"/>
              </a:srgbClr>
            </a:outerShdw>
          </a:effectLst>
          <a:extLst>
            <a:ext uri="{53640926-AAD7-44D8-BBD7-CCE9431645EC}">
              <a14:shadowObscured xmlns:a14="http://schemas.microsoft.com/office/drawing/2010/main"/>
            </a:ext>
          </a:extLst>
        </p:spPr>
      </p:pic>
      <p:pic>
        <p:nvPicPr>
          <p:cNvPr id="4" name="Picture 3">
            <a:extLst>
              <a:ext uri="{FF2B5EF4-FFF2-40B4-BE49-F238E27FC236}">
                <a16:creationId xmlns:a16="http://schemas.microsoft.com/office/drawing/2014/main" id="{CFA23CE3-3087-5E60-26E4-AE55873AC058}"/>
              </a:ext>
            </a:extLst>
          </p:cNvPr>
          <p:cNvPicPr>
            <a:picLocks noChangeAspect="1"/>
          </p:cNvPicPr>
          <p:nvPr/>
        </p:nvPicPr>
        <p:blipFill>
          <a:blip r:embed="rId3" cstate="print">
            <a:extLst>
              <a:ext uri="{28A0092B-C50C-407E-A947-70E740481C1C}">
                <a14:useLocalDpi xmlns:a14="http://schemas.microsoft.com/office/drawing/2010/main" val="0"/>
              </a:ext>
            </a:extLst>
          </a:blip>
          <a:srcRect r="43791" b="8203"/>
          <a:stretch>
            <a:fillRect/>
          </a:stretch>
        </p:blipFill>
        <p:spPr bwMode="auto">
          <a:xfrm>
            <a:off x="4733776" y="685178"/>
            <a:ext cx="3873205" cy="4811494"/>
          </a:xfrm>
          <a:prstGeom prst="rect">
            <a:avLst/>
          </a:prstGeom>
          <a:ln w="9525" cap="sq">
            <a:solidFill>
              <a:srgbClr val="000000"/>
            </a:solidFill>
            <a:prstDash val="solid"/>
            <a:miter lim="800000"/>
          </a:ln>
          <a:effectLst>
            <a:outerShdw blurRad="50800" dist="38100" dir="2700000" algn="tl" rotWithShape="0">
              <a:srgbClr val="000000">
                <a:alpha val="43000"/>
              </a:srgbClr>
            </a:outerShdw>
          </a:effectLst>
          <a:extLst>
            <a:ext uri="{53640926-AAD7-44D8-BBD7-CCE9431645EC}">
              <a14:shadowObscured xmlns:a14="http://schemas.microsoft.com/office/drawing/2010/main"/>
            </a:ext>
          </a:extLst>
        </p:spPr>
      </p:pic>
    </p:spTree>
    <p:extLst>
      <p:ext uri="{BB962C8B-B14F-4D97-AF65-F5344CB8AC3E}">
        <p14:creationId xmlns:p14="http://schemas.microsoft.com/office/powerpoint/2010/main" val="2919535965"/>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stomShape 1">
            <a:extLst>
              <a:ext uri="{FF2B5EF4-FFF2-40B4-BE49-F238E27FC236}">
                <a16:creationId xmlns:a16="http://schemas.microsoft.com/office/drawing/2014/main" id="{B6C0E365-C226-0843-6AD7-6CBA3EE5861D}"/>
              </a:ext>
            </a:extLst>
          </p:cNvPr>
          <p:cNvSpPr/>
          <p:nvPr/>
        </p:nvSpPr>
        <p:spPr>
          <a:xfrm>
            <a:off x="258608" y="751933"/>
            <a:ext cx="8381159" cy="75601"/>
          </a:xfrm>
          <a:prstGeom prst="rect">
            <a:avLst/>
          </a:prstGeom>
          <a:solidFill>
            <a:srgbClr val="7030A0"/>
          </a:solidFill>
          <a:ln w="25560">
            <a:solidFill>
              <a:srgbClr val="3A5F8B"/>
            </a:solidFill>
          </a:ln>
        </p:spPr>
        <p:txBody>
          <a:bodyPr lIns="45719" rIns="45719"/>
          <a:lstStyle/>
          <a:p>
            <a:endParaRPr/>
          </a:p>
        </p:txBody>
      </p:sp>
      <p:sp>
        <p:nvSpPr>
          <p:cNvPr id="3" name="TextBox 2">
            <a:extLst>
              <a:ext uri="{FF2B5EF4-FFF2-40B4-BE49-F238E27FC236}">
                <a16:creationId xmlns:a16="http://schemas.microsoft.com/office/drawing/2014/main" id="{0AE13196-AF73-1AE3-81C7-B98EA24C2008}"/>
              </a:ext>
            </a:extLst>
          </p:cNvPr>
          <p:cNvSpPr txBox="1"/>
          <p:nvPr/>
        </p:nvSpPr>
        <p:spPr>
          <a:xfrm>
            <a:off x="258608" y="141185"/>
            <a:ext cx="3870961" cy="58477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3200" b="1">
                <a:solidFill>
                  <a:srgbClr val="C00000"/>
                </a:solidFill>
                <a:latin typeface="Berlin Sans FB Demi"/>
                <a:ea typeface="Berlin Sans FB Demi"/>
                <a:cs typeface="Berlin Sans FB Demi"/>
                <a:sym typeface="Berlin Sans FB Demi"/>
              </a:defRPr>
            </a:lvl1pPr>
          </a:lstStyle>
          <a:p>
            <a:r>
              <a:rPr lang="en-US" b="0" dirty="0"/>
              <a:t>Results</a:t>
            </a:r>
            <a:endParaRPr b="0" dirty="0"/>
          </a:p>
        </p:txBody>
      </p:sp>
      <p:pic>
        <p:nvPicPr>
          <p:cNvPr id="5" name="Picture 4">
            <a:extLst>
              <a:ext uri="{FF2B5EF4-FFF2-40B4-BE49-F238E27FC236}">
                <a16:creationId xmlns:a16="http://schemas.microsoft.com/office/drawing/2014/main" id="{E96F4C65-BF3D-B409-061B-C6E906DE5F07}"/>
              </a:ext>
            </a:extLst>
          </p:cNvPr>
          <p:cNvPicPr>
            <a:picLocks noChangeAspect="1"/>
          </p:cNvPicPr>
          <p:nvPr/>
        </p:nvPicPr>
        <p:blipFill>
          <a:blip r:embed="rId2" cstate="print">
            <a:extLst>
              <a:ext uri="{28A0092B-C50C-407E-A947-70E740481C1C}">
                <a14:useLocalDpi xmlns:a14="http://schemas.microsoft.com/office/drawing/2010/main" val="0"/>
              </a:ext>
            </a:extLst>
          </a:blip>
          <a:srcRect b="8873"/>
          <a:stretch>
            <a:fillRect/>
          </a:stretch>
        </p:blipFill>
        <p:spPr bwMode="auto">
          <a:xfrm>
            <a:off x="379216" y="1061377"/>
            <a:ext cx="4889610" cy="2506345"/>
          </a:xfrm>
          <a:prstGeom prst="rect">
            <a:avLst/>
          </a:prstGeom>
          <a:ln w="9525" cap="sq">
            <a:solidFill>
              <a:srgbClr val="000000"/>
            </a:solidFill>
            <a:prstDash val="solid"/>
            <a:miter lim="800000"/>
          </a:ln>
          <a:effectLst>
            <a:outerShdw blurRad="50800" dist="38100" dir="2700000" algn="tl" rotWithShape="0">
              <a:srgbClr val="000000">
                <a:alpha val="43000"/>
              </a:srgbClr>
            </a:outerShdw>
          </a:effectLst>
          <a:extLst>
            <a:ext uri="{53640926-AAD7-44D8-BBD7-CCE9431645EC}">
              <a14:shadowObscured xmlns:a14="http://schemas.microsoft.com/office/drawing/2010/main"/>
            </a:ext>
          </a:extLst>
        </p:spPr>
      </p:pic>
      <p:pic>
        <p:nvPicPr>
          <p:cNvPr id="7" name="Picture 6">
            <a:extLst>
              <a:ext uri="{FF2B5EF4-FFF2-40B4-BE49-F238E27FC236}">
                <a16:creationId xmlns:a16="http://schemas.microsoft.com/office/drawing/2014/main" id="{24FAEB32-9CB1-B5A8-B3F3-499BA952EBE5}"/>
              </a:ext>
            </a:extLst>
          </p:cNvPr>
          <p:cNvPicPr>
            <a:picLocks noChangeAspect="1"/>
          </p:cNvPicPr>
          <p:nvPr/>
        </p:nvPicPr>
        <p:blipFill>
          <a:blip r:embed="rId3" cstate="print">
            <a:extLst>
              <a:ext uri="{28A0092B-C50C-407E-A947-70E740481C1C}">
                <a14:useLocalDpi xmlns:a14="http://schemas.microsoft.com/office/drawing/2010/main" val="0"/>
              </a:ext>
            </a:extLst>
          </a:blip>
          <a:srcRect b="13963"/>
          <a:stretch>
            <a:fillRect/>
          </a:stretch>
        </p:blipFill>
        <p:spPr bwMode="auto">
          <a:xfrm>
            <a:off x="3009886" y="3918711"/>
            <a:ext cx="5179060" cy="2506345"/>
          </a:xfrm>
          <a:prstGeom prst="rect">
            <a:avLst/>
          </a:prstGeom>
          <a:ln w="9525" cap="sq">
            <a:solidFill>
              <a:srgbClr val="000000"/>
            </a:solidFill>
            <a:prstDash val="solid"/>
            <a:miter lim="800000"/>
          </a:ln>
          <a:effectLst>
            <a:outerShdw blurRad="50800" dist="38100" dir="2700000" algn="tl" rotWithShape="0">
              <a:srgbClr val="000000">
                <a:alpha val="43000"/>
              </a:srgbClr>
            </a:outerShdw>
          </a:effectLst>
          <a:extLst>
            <a:ext uri="{53640926-AAD7-44D8-BBD7-CCE9431645EC}">
              <a14:shadowObscured xmlns:a14="http://schemas.microsoft.com/office/drawing/2010/main"/>
            </a:ext>
          </a:extLst>
        </p:spPr>
      </p:pic>
    </p:spTree>
    <p:extLst>
      <p:ext uri="{BB962C8B-B14F-4D97-AF65-F5344CB8AC3E}">
        <p14:creationId xmlns:p14="http://schemas.microsoft.com/office/powerpoint/2010/main" val="1127901808"/>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DB7A50F-25DC-89F1-FD7B-B1C7107F4398}"/>
              </a:ext>
            </a:extLst>
          </p:cNvPr>
          <p:cNvPicPr>
            <a:picLocks noChangeAspect="1"/>
          </p:cNvPicPr>
          <p:nvPr/>
        </p:nvPicPr>
        <p:blipFill>
          <a:blip r:embed="rId2" cstate="print">
            <a:extLst>
              <a:ext uri="{28A0092B-C50C-407E-A947-70E740481C1C}">
                <a14:useLocalDpi xmlns:a14="http://schemas.microsoft.com/office/drawing/2010/main" val="0"/>
              </a:ext>
            </a:extLst>
          </a:blip>
          <a:srcRect l="11097" r="4915" b="7421"/>
          <a:stretch>
            <a:fillRect/>
          </a:stretch>
        </p:blipFill>
        <p:spPr bwMode="auto">
          <a:xfrm>
            <a:off x="251927" y="224052"/>
            <a:ext cx="5224199" cy="2947095"/>
          </a:xfrm>
          <a:prstGeom prst="rect">
            <a:avLst/>
          </a:prstGeom>
          <a:ln w="9525" cap="sq">
            <a:solidFill>
              <a:srgbClr val="000000"/>
            </a:solidFill>
            <a:prstDash val="solid"/>
            <a:miter lim="800000"/>
          </a:ln>
          <a:effectLst>
            <a:outerShdw blurRad="50800" dist="38100" dir="2700000" algn="tl" rotWithShape="0">
              <a:srgbClr val="000000">
                <a:alpha val="43000"/>
              </a:srgbClr>
            </a:outerShdw>
          </a:effectLst>
          <a:extLst>
            <a:ext uri="{53640926-AAD7-44D8-BBD7-CCE9431645EC}">
              <a14:shadowObscured xmlns:a14="http://schemas.microsoft.com/office/drawing/2010/main"/>
            </a:ext>
          </a:extLst>
        </p:spPr>
      </p:pic>
      <p:pic>
        <p:nvPicPr>
          <p:cNvPr id="3" name="Picture 2" descr="Graphical user interface, text, application&#10;&#10;Description automatically generated">
            <a:extLst>
              <a:ext uri="{FF2B5EF4-FFF2-40B4-BE49-F238E27FC236}">
                <a16:creationId xmlns:a16="http://schemas.microsoft.com/office/drawing/2014/main" id="{919DDC8F-8A17-F54C-1382-1CB267DBDC7D}"/>
              </a:ext>
            </a:extLst>
          </p:cNvPr>
          <p:cNvPicPr>
            <a:picLocks noChangeAspect="1"/>
          </p:cNvPicPr>
          <p:nvPr/>
        </p:nvPicPr>
        <p:blipFill>
          <a:blip r:embed="rId3" cstate="print">
            <a:extLst>
              <a:ext uri="{28A0092B-C50C-407E-A947-70E740481C1C}">
                <a14:useLocalDpi xmlns:a14="http://schemas.microsoft.com/office/drawing/2010/main" val="0"/>
              </a:ext>
            </a:extLst>
          </a:blip>
          <a:srcRect b="10203"/>
          <a:stretch>
            <a:fillRect/>
          </a:stretch>
        </p:blipFill>
        <p:spPr bwMode="auto">
          <a:xfrm>
            <a:off x="2864026" y="3429000"/>
            <a:ext cx="5572125" cy="2814320"/>
          </a:xfrm>
          <a:prstGeom prst="rect">
            <a:avLst/>
          </a:prstGeom>
          <a:noFill/>
          <a:ln w="9525">
            <a:solidFill>
              <a:schemeClr val="tx1"/>
            </a:solid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752769859"/>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FB85BE1-9836-45C6-AE82-FE1BB4FBFCDC}"/>
              </a:ext>
            </a:extLst>
          </p:cNvPr>
          <p:cNvPicPr>
            <a:picLocks noChangeAspect="1"/>
          </p:cNvPicPr>
          <p:nvPr/>
        </p:nvPicPr>
        <p:blipFill>
          <a:blip r:embed="rId2"/>
          <a:srcRect/>
          <a:stretch>
            <a:fillRect/>
          </a:stretch>
        </p:blipFill>
        <p:spPr bwMode="auto">
          <a:xfrm>
            <a:off x="141396" y="-46819"/>
            <a:ext cx="5270450" cy="2963387"/>
          </a:xfrm>
          <a:prstGeom prst="rect">
            <a:avLst/>
          </a:prstGeom>
          <a:noFill/>
          <a:ln w="9525">
            <a:noFill/>
            <a:miter lim="800000"/>
            <a:headEnd/>
            <a:tailEnd/>
          </a:ln>
        </p:spPr>
      </p:pic>
      <p:pic>
        <p:nvPicPr>
          <p:cNvPr id="5" name="Picture 4">
            <a:extLst>
              <a:ext uri="{FF2B5EF4-FFF2-40B4-BE49-F238E27FC236}">
                <a16:creationId xmlns:a16="http://schemas.microsoft.com/office/drawing/2014/main" id="{3CC7801B-26AD-D4FC-0D04-BDC55045C2FC}"/>
              </a:ext>
            </a:extLst>
          </p:cNvPr>
          <p:cNvPicPr>
            <a:picLocks noChangeAspect="1"/>
          </p:cNvPicPr>
          <p:nvPr/>
        </p:nvPicPr>
        <p:blipFill>
          <a:blip r:embed="rId3"/>
          <a:srcRect/>
          <a:stretch>
            <a:fillRect/>
          </a:stretch>
        </p:blipFill>
        <p:spPr bwMode="auto">
          <a:xfrm>
            <a:off x="2819389" y="3230364"/>
            <a:ext cx="6156041" cy="3461324"/>
          </a:xfrm>
          <a:prstGeom prst="rect">
            <a:avLst/>
          </a:prstGeom>
          <a:noFill/>
          <a:ln w="9525">
            <a:noFill/>
            <a:miter lim="800000"/>
            <a:headEnd/>
            <a:tailEnd/>
          </a:ln>
        </p:spPr>
      </p:pic>
    </p:spTree>
    <p:extLst>
      <p:ext uri="{BB962C8B-B14F-4D97-AF65-F5344CB8AC3E}">
        <p14:creationId xmlns:p14="http://schemas.microsoft.com/office/powerpoint/2010/main" val="1743220654"/>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4C74CCC-958F-10B9-3762-ECC30429B4F3}"/>
              </a:ext>
            </a:extLst>
          </p:cNvPr>
          <p:cNvPicPr>
            <a:picLocks noChangeAspect="1"/>
          </p:cNvPicPr>
          <p:nvPr/>
        </p:nvPicPr>
        <p:blipFill>
          <a:blip r:embed="rId2" cstate="print">
            <a:extLst>
              <a:ext uri="{28A0092B-C50C-407E-A947-70E740481C1C}">
                <a14:useLocalDpi xmlns:a14="http://schemas.microsoft.com/office/drawing/2010/main" val="0"/>
              </a:ext>
            </a:extLst>
          </a:blip>
          <a:srcRect b="12597"/>
          <a:stretch>
            <a:fillRect/>
          </a:stretch>
        </p:blipFill>
        <p:spPr bwMode="auto">
          <a:xfrm>
            <a:off x="280869" y="216917"/>
            <a:ext cx="5556001" cy="2731766"/>
          </a:xfrm>
          <a:prstGeom prst="rect">
            <a:avLst/>
          </a:prstGeom>
          <a:noFill/>
          <a:ln w="9525">
            <a:solidFill>
              <a:schemeClr val="tx1"/>
            </a:solidFill>
          </a:ln>
          <a:extLst>
            <a:ext uri="{53640926-AAD7-44D8-BBD7-CCE9431645EC}">
              <a14:shadowObscured xmlns:a14="http://schemas.microsoft.com/office/drawing/2010/main"/>
            </a:ext>
          </a:extLst>
        </p:spPr>
      </p:pic>
      <p:pic>
        <p:nvPicPr>
          <p:cNvPr id="3" name="Picture 2" descr="Graphical user interface&#10;&#10;Description automatically generated">
            <a:extLst>
              <a:ext uri="{FF2B5EF4-FFF2-40B4-BE49-F238E27FC236}">
                <a16:creationId xmlns:a16="http://schemas.microsoft.com/office/drawing/2014/main" id="{B1606266-7DF6-E592-9B26-A490E1E30ADB}"/>
              </a:ext>
            </a:extLst>
          </p:cNvPr>
          <p:cNvPicPr>
            <a:picLocks noChangeAspect="1"/>
          </p:cNvPicPr>
          <p:nvPr/>
        </p:nvPicPr>
        <p:blipFill>
          <a:blip r:embed="rId3" cstate="print">
            <a:extLst>
              <a:ext uri="{28A0092B-C50C-407E-A947-70E740481C1C}">
                <a14:useLocalDpi xmlns:a14="http://schemas.microsoft.com/office/drawing/2010/main" val="0"/>
              </a:ext>
            </a:extLst>
          </a:blip>
          <a:srcRect b="12185"/>
          <a:stretch>
            <a:fillRect/>
          </a:stretch>
        </p:blipFill>
        <p:spPr bwMode="auto">
          <a:xfrm>
            <a:off x="2991170" y="3525374"/>
            <a:ext cx="4837738" cy="2789419"/>
          </a:xfrm>
          <a:prstGeom prst="rect">
            <a:avLst/>
          </a:prstGeom>
          <a:noFill/>
          <a:ln w="9525">
            <a:solidFill>
              <a:schemeClr val="tx1"/>
            </a:solid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868249655"/>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CustomShape 2"/>
          <p:cNvSpPr txBox="1"/>
          <p:nvPr/>
        </p:nvSpPr>
        <p:spPr>
          <a:xfrm>
            <a:off x="464220" y="2823568"/>
            <a:ext cx="8062560" cy="775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4999" tIns="44999" rIns="44999" bIns="44999">
            <a:spAutoFit/>
          </a:bodyPr>
          <a:lstStyle>
            <a:lvl1pPr algn="ctr">
              <a:defRPr sz="4500" b="1">
                <a:solidFill>
                  <a:srgbClr val="FF2600"/>
                </a:solidFill>
                <a:latin typeface="Berlin Sans FB Demi"/>
                <a:ea typeface="Berlin Sans FB Demi"/>
                <a:cs typeface="Berlin Sans FB Demi"/>
                <a:sym typeface="Berlin Sans FB Demi"/>
              </a:defRPr>
            </a:lvl1pPr>
          </a:lstStyle>
          <a:p>
            <a:r>
              <a:rPr dirty="0"/>
              <a:t>ABSTRACT</a:t>
            </a:r>
          </a:p>
        </p:txBody>
      </p:sp>
    </p:spTree>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971DA19-FB03-787D-E1CE-AB49C515CB02}"/>
              </a:ext>
            </a:extLst>
          </p:cNvPr>
          <p:cNvPicPr>
            <a:picLocks noChangeAspect="1"/>
          </p:cNvPicPr>
          <p:nvPr/>
        </p:nvPicPr>
        <p:blipFill>
          <a:blip r:embed="rId2" cstate="print">
            <a:extLst>
              <a:ext uri="{28A0092B-C50C-407E-A947-70E740481C1C}">
                <a14:useLocalDpi xmlns:a14="http://schemas.microsoft.com/office/drawing/2010/main" val="0"/>
              </a:ext>
            </a:extLst>
          </a:blip>
          <a:srcRect b="10872"/>
          <a:stretch>
            <a:fillRect/>
          </a:stretch>
        </p:blipFill>
        <p:spPr bwMode="auto">
          <a:xfrm>
            <a:off x="273435" y="181393"/>
            <a:ext cx="5295158" cy="2654684"/>
          </a:xfrm>
          <a:prstGeom prst="rect">
            <a:avLst/>
          </a:prstGeom>
          <a:noFill/>
          <a:ln w="9525">
            <a:solidFill>
              <a:schemeClr val="tx1"/>
            </a:solidFill>
          </a:ln>
          <a:extLst>
            <a:ext uri="{53640926-AAD7-44D8-BBD7-CCE9431645EC}">
              <a14:shadowObscured xmlns:a14="http://schemas.microsoft.com/office/drawing/2010/main"/>
            </a:ext>
          </a:extLst>
        </p:spPr>
      </p:pic>
      <p:pic>
        <p:nvPicPr>
          <p:cNvPr id="3" name="Picture 2">
            <a:extLst>
              <a:ext uri="{FF2B5EF4-FFF2-40B4-BE49-F238E27FC236}">
                <a16:creationId xmlns:a16="http://schemas.microsoft.com/office/drawing/2014/main" id="{04074144-7617-10E5-A281-F2FC2C8BF61A}"/>
              </a:ext>
            </a:extLst>
          </p:cNvPr>
          <p:cNvPicPr>
            <a:picLocks noChangeAspect="1"/>
          </p:cNvPicPr>
          <p:nvPr/>
        </p:nvPicPr>
        <p:blipFill>
          <a:blip r:embed="rId3" cstate="print">
            <a:extLst>
              <a:ext uri="{28A0092B-C50C-407E-A947-70E740481C1C}">
                <a14:useLocalDpi xmlns:a14="http://schemas.microsoft.com/office/drawing/2010/main" val="0"/>
              </a:ext>
            </a:extLst>
          </a:blip>
          <a:srcRect b="12775"/>
          <a:stretch>
            <a:fillRect/>
          </a:stretch>
        </p:blipFill>
        <p:spPr bwMode="auto">
          <a:xfrm>
            <a:off x="2425102" y="3123586"/>
            <a:ext cx="6072099" cy="2979263"/>
          </a:xfrm>
          <a:prstGeom prst="rect">
            <a:avLst/>
          </a:prstGeom>
          <a:noFill/>
          <a:ln w="9525">
            <a:solidFill>
              <a:schemeClr val="tx1"/>
            </a:solid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281973719"/>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stomShape 1">
            <a:extLst>
              <a:ext uri="{FF2B5EF4-FFF2-40B4-BE49-F238E27FC236}">
                <a16:creationId xmlns:a16="http://schemas.microsoft.com/office/drawing/2014/main" id="{B6C0E365-C226-0843-6AD7-6CBA3EE5861D}"/>
              </a:ext>
            </a:extLst>
          </p:cNvPr>
          <p:cNvSpPr/>
          <p:nvPr/>
        </p:nvSpPr>
        <p:spPr>
          <a:xfrm>
            <a:off x="258608" y="751933"/>
            <a:ext cx="8381159" cy="75601"/>
          </a:xfrm>
          <a:prstGeom prst="rect">
            <a:avLst/>
          </a:prstGeom>
          <a:solidFill>
            <a:srgbClr val="7030A0"/>
          </a:solidFill>
          <a:ln w="25560">
            <a:solidFill>
              <a:srgbClr val="3A5F8B"/>
            </a:solidFill>
          </a:ln>
        </p:spPr>
        <p:txBody>
          <a:bodyPr lIns="45719" rIns="45719"/>
          <a:lstStyle/>
          <a:p>
            <a:endParaRPr/>
          </a:p>
        </p:txBody>
      </p:sp>
      <p:sp>
        <p:nvSpPr>
          <p:cNvPr id="3" name="TextBox 2">
            <a:extLst>
              <a:ext uri="{FF2B5EF4-FFF2-40B4-BE49-F238E27FC236}">
                <a16:creationId xmlns:a16="http://schemas.microsoft.com/office/drawing/2014/main" id="{0AE13196-AF73-1AE3-81C7-B98EA24C2008}"/>
              </a:ext>
            </a:extLst>
          </p:cNvPr>
          <p:cNvSpPr txBox="1"/>
          <p:nvPr/>
        </p:nvSpPr>
        <p:spPr>
          <a:xfrm>
            <a:off x="258608" y="141185"/>
            <a:ext cx="3870961" cy="58477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defRPr sz="3200" b="1">
                <a:solidFill>
                  <a:srgbClr val="C00000"/>
                </a:solidFill>
                <a:latin typeface="Berlin Sans FB Demi"/>
                <a:ea typeface="Berlin Sans FB Demi"/>
                <a:cs typeface="Berlin Sans FB Demi"/>
                <a:sym typeface="Berlin Sans FB Demi"/>
              </a:defRPr>
            </a:lvl1pPr>
          </a:lstStyle>
          <a:p>
            <a:r>
              <a:rPr lang="en-US" b="0" dirty="0"/>
              <a:t>Conclusion</a:t>
            </a:r>
            <a:endParaRPr b="0" dirty="0"/>
          </a:p>
        </p:txBody>
      </p:sp>
      <p:sp>
        <p:nvSpPr>
          <p:cNvPr id="5" name="Text Placeholder 4">
            <a:extLst>
              <a:ext uri="{FF2B5EF4-FFF2-40B4-BE49-F238E27FC236}">
                <a16:creationId xmlns:a16="http://schemas.microsoft.com/office/drawing/2014/main" id="{A8F8BD1E-44A9-64DC-F612-81078CC9457D}"/>
              </a:ext>
            </a:extLst>
          </p:cNvPr>
          <p:cNvSpPr>
            <a:spLocks noGrp="1"/>
          </p:cNvSpPr>
          <p:nvPr>
            <p:ph type="body" idx="1"/>
          </p:nvPr>
        </p:nvSpPr>
        <p:spPr>
          <a:xfrm>
            <a:off x="381421" y="1567134"/>
            <a:ext cx="8381158" cy="5833639"/>
          </a:xfrm>
        </p:spPr>
        <p:txBody>
          <a:bodyPr>
            <a:normAutofit/>
          </a:bodyPr>
          <a:lstStyle/>
          <a:p>
            <a:pPr marL="0" indent="0" algn="just">
              <a:lnSpc>
                <a:spcPct val="150000"/>
              </a:lnSpc>
              <a:buNone/>
            </a:pPr>
            <a:r>
              <a:rPr lang="en-US" dirty="0">
                <a:effectLst/>
                <a:latin typeface="Times New Roman" panose="02020603050405020304" pitchFamily="18" charset="0"/>
                <a:ea typeface="Times New Roman" panose="02020603050405020304" pitchFamily="18" charset="0"/>
              </a:rPr>
              <a:t>We use machine learning, namely an artificial neural network to determine what are the chances that a friend request is authentic are or not. Each equation at each neuron (node) is put through a Sigmoid function. We use a training data set by Facebook or other social networks. This would allow the presented deep learning algorithm to learn the patterns of bot behavior by back propagation, minimizing the final cost function and adjusting each neuron's weight and  bias.</a:t>
            </a: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48126672"/>
      </p:ext>
    </p:ext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121EE4E-F3FF-A580-2B5B-E0D606FF6320}"/>
              </a:ext>
            </a:extLst>
          </p:cNvPr>
          <p:cNvSpPr>
            <a:spLocks noGrp="1"/>
          </p:cNvSpPr>
          <p:nvPr>
            <p:ph type="body" idx="1"/>
          </p:nvPr>
        </p:nvSpPr>
        <p:spPr>
          <a:xfrm>
            <a:off x="336478" y="364526"/>
            <a:ext cx="8252717" cy="5532840"/>
          </a:xfrm>
        </p:spPr>
        <p:txBody>
          <a:bodyPr>
            <a:normAutofit/>
          </a:bodyPr>
          <a:lstStyle/>
          <a:p>
            <a:pPr marL="0" indent="0" algn="just">
              <a:lnSpc>
                <a:spcPct val="160000"/>
              </a:lnSpc>
              <a:spcAft>
                <a:spcPts val="1200"/>
              </a:spcAft>
              <a:buNone/>
            </a:pPr>
            <a:r>
              <a:rPr lang="en-US" b="1" u="sng" dirty="0">
                <a:effectLst/>
                <a:latin typeface="Times New Roman" panose="02020603050405020304" pitchFamily="18" charset="0"/>
                <a:ea typeface="Times New Roman" panose="02020603050405020304" pitchFamily="18" charset="0"/>
              </a:rPr>
              <a:t>FUTURE SCOPE</a:t>
            </a:r>
            <a:r>
              <a:rPr lang="en-US" b="1" u="sng" dirty="0">
                <a:effectLst/>
                <a:latin typeface="Times New Roman" panose="02020603050405020304" pitchFamily="18" charset="0"/>
                <a:ea typeface="Carlito"/>
              </a:rPr>
              <a:t> </a:t>
            </a:r>
            <a:endParaRPr lang="en-IN" b="1" u="sng" dirty="0">
              <a:effectLst/>
              <a:latin typeface="Times New Roman" panose="02020603050405020304" pitchFamily="18" charset="0"/>
              <a:ea typeface="Times New Roman" panose="02020603050405020304" pitchFamily="18" charset="0"/>
            </a:endParaRPr>
          </a:p>
          <a:p>
            <a:pPr lvl="0" algn="just">
              <a:lnSpc>
                <a:spcPct val="160000"/>
              </a:lnSpc>
              <a:spcAft>
                <a:spcPts val="1200"/>
              </a:spcAft>
              <a:buSzPts val="1000"/>
              <a:buFont typeface="Wingdings" panose="05000000000000000000" pitchFamily="2" charset="2"/>
              <a:buChar char="ü"/>
              <a:tabLst>
                <a:tab pos="457200" algn="l"/>
              </a:tabLst>
            </a:pPr>
            <a:r>
              <a:rPr lang="en-US" dirty="0">
                <a:effectLst/>
                <a:latin typeface="Times New Roman" panose="02020603050405020304" pitchFamily="18" charset="0"/>
                <a:ea typeface="Carlito"/>
              </a:rPr>
              <a:t>This technique can also be used for other social networking sites such as Facebook or Twitter and LinkedIn with minor changes. </a:t>
            </a:r>
            <a:endParaRPr lang="en-IN" dirty="0">
              <a:effectLst/>
              <a:latin typeface="Times New Roman" panose="02020603050405020304" pitchFamily="18" charset="0"/>
              <a:ea typeface="Times New Roman" panose="02020603050405020304" pitchFamily="18" charset="0"/>
            </a:endParaRPr>
          </a:p>
          <a:p>
            <a:pPr lvl="0" algn="just">
              <a:lnSpc>
                <a:spcPct val="160000"/>
              </a:lnSpc>
              <a:spcAft>
                <a:spcPts val="1200"/>
              </a:spcAft>
              <a:buSzPts val="1000"/>
              <a:buFont typeface="Wingdings" panose="05000000000000000000" pitchFamily="2" charset="2"/>
              <a:buChar char="ü"/>
              <a:tabLst>
                <a:tab pos="457200" algn="l"/>
              </a:tabLst>
            </a:pPr>
            <a:r>
              <a:rPr lang="en-US" dirty="0">
                <a:effectLst/>
                <a:latin typeface="Times New Roman" panose="02020603050405020304" pitchFamily="18" charset="0"/>
                <a:ea typeface="Carlito"/>
              </a:rPr>
              <a:t>The accuracy of the proposed technique can also be improved using different feature selection techniques.</a:t>
            </a:r>
            <a:endParaRPr lang="en-IN" dirty="0">
              <a:effectLst/>
              <a:latin typeface="Times New Roman" panose="02020603050405020304" pitchFamily="18" charset="0"/>
              <a:ea typeface="Times New Roman" panose="02020603050405020304" pitchFamily="18" charset="0"/>
            </a:endParaRPr>
          </a:p>
          <a:p>
            <a:pPr lvl="0" algn="just">
              <a:lnSpc>
                <a:spcPct val="160000"/>
              </a:lnSpc>
              <a:spcAft>
                <a:spcPts val="1200"/>
              </a:spcAft>
              <a:buSzPts val="1000"/>
              <a:buFont typeface="Wingdings" panose="05000000000000000000" pitchFamily="2" charset="2"/>
              <a:buChar char="ü"/>
              <a:tabLst>
                <a:tab pos="457200" algn="l"/>
              </a:tabLst>
            </a:pPr>
            <a:r>
              <a:rPr lang="en-US" dirty="0">
                <a:effectLst/>
                <a:latin typeface="Times New Roman" panose="02020603050405020304" pitchFamily="18" charset="0"/>
                <a:ea typeface="Carlito"/>
              </a:rPr>
              <a:t>Finally, we intend to enrich the dataset further and look forward to observing the results of other elements of the boosting methods.</a:t>
            </a:r>
            <a:endParaRPr lang="en-IN" dirty="0">
              <a:effectLst/>
              <a:latin typeface="Times New Roman" panose="02020603050405020304" pitchFamily="18" charset="0"/>
              <a:ea typeface="Times New Roman" panose="02020603050405020304" pitchFamily="18" charset="0"/>
            </a:endParaRPr>
          </a:p>
          <a:p>
            <a:endParaRPr lang="en-IN" dirty="0"/>
          </a:p>
        </p:txBody>
      </p:sp>
    </p:spTree>
    <p:extLst>
      <p:ext uri="{BB962C8B-B14F-4D97-AF65-F5344CB8AC3E}">
        <p14:creationId xmlns:p14="http://schemas.microsoft.com/office/powerpoint/2010/main" val="2367283107"/>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stomShape 1">
            <a:extLst>
              <a:ext uri="{FF2B5EF4-FFF2-40B4-BE49-F238E27FC236}">
                <a16:creationId xmlns:a16="http://schemas.microsoft.com/office/drawing/2014/main" id="{B6C0E365-C226-0843-6AD7-6CBA3EE5861D}"/>
              </a:ext>
            </a:extLst>
          </p:cNvPr>
          <p:cNvSpPr/>
          <p:nvPr/>
        </p:nvSpPr>
        <p:spPr>
          <a:xfrm>
            <a:off x="258608" y="610362"/>
            <a:ext cx="8381159" cy="75601"/>
          </a:xfrm>
          <a:prstGeom prst="rect">
            <a:avLst/>
          </a:prstGeom>
          <a:solidFill>
            <a:srgbClr val="7030A0"/>
          </a:solidFill>
          <a:ln w="25560">
            <a:solidFill>
              <a:srgbClr val="3A5F8B"/>
            </a:solidFill>
          </a:ln>
        </p:spPr>
        <p:txBody>
          <a:bodyPr lIns="45719" rIns="45719"/>
          <a:lstStyle/>
          <a:p>
            <a:endParaRPr/>
          </a:p>
        </p:txBody>
      </p:sp>
      <p:sp>
        <p:nvSpPr>
          <p:cNvPr id="3" name="TextBox 2">
            <a:extLst>
              <a:ext uri="{FF2B5EF4-FFF2-40B4-BE49-F238E27FC236}">
                <a16:creationId xmlns:a16="http://schemas.microsoft.com/office/drawing/2014/main" id="{0AE13196-AF73-1AE3-81C7-B98EA24C2008}"/>
              </a:ext>
            </a:extLst>
          </p:cNvPr>
          <p:cNvSpPr txBox="1"/>
          <p:nvPr/>
        </p:nvSpPr>
        <p:spPr>
          <a:xfrm>
            <a:off x="258608" y="0"/>
            <a:ext cx="3870961" cy="58477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defRPr sz="3200" b="1">
                <a:solidFill>
                  <a:srgbClr val="C00000"/>
                </a:solidFill>
                <a:latin typeface="Berlin Sans FB Demi"/>
                <a:ea typeface="Berlin Sans FB Demi"/>
                <a:cs typeface="Berlin Sans FB Demi"/>
                <a:sym typeface="Berlin Sans FB Demi"/>
              </a:defRPr>
            </a:lvl1pPr>
          </a:lstStyle>
          <a:p>
            <a:r>
              <a:rPr lang="en-US" b="0" dirty="0"/>
              <a:t>References</a:t>
            </a:r>
            <a:endParaRPr b="0" dirty="0"/>
          </a:p>
        </p:txBody>
      </p:sp>
      <p:sp>
        <p:nvSpPr>
          <p:cNvPr id="5" name="Text Placeholder 4">
            <a:extLst>
              <a:ext uri="{FF2B5EF4-FFF2-40B4-BE49-F238E27FC236}">
                <a16:creationId xmlns:a16="http://schemas.microsoft.com/office/drawing/2014/main" id="{A8F8BD1E-44A9-64DC-F612-81078CC9457D}"/>
              </a:ext>
            </a:extLst>
          </p:cNvPr>
          <p:cNvSpPr>
            <a:spLocks noGrp="1"/>
          </p:cNvSpPr>
          <p:nvPr>
            <p:ph type="body" idx="1"/>
          </p:nvPr>
        </p:nvSpPr>
        <p:spPr>
          <a:xfrm>
            <a:off x="405113" y="1145894"/>
            <a:ext cx="8518968" cy="5833639"/>
          </a:xfrm>
        </p:spPr>
        <p:txBody>
          <a:bodyPr>
            <a:normAutofit/>
          </a:bodyPr>
          <a:lstStyle/>
          <a:p>
            <a:pPr marL="457200" indent="-457200">
              <a:lnSpc>
                <a:spcPct val="150000"/>
              </a:lnSpc>
              <a:buFont typeface="+mj-lt"/>
              <a:buAutoNum type="arabicPeriod"/>
            </a:pPr>
            <a:r>
              <a:rPr lang="en-US" u="sng" dirty="0">
                <a:solidFill>
                  <a:srgbClr val="002060"/>
                </a:solidFill>
                <a:latin typeface="Times New Roman" panose="02020603050405020304" pitchFamily="18" charset="0"/>
                <a:cs typeface="Times New Roman" panose="02020603050405020304" pitchFamily="18" charset="0"/>
              </a:rPr>
              <a:t>https://www.statista.com/topics/1164/socialnetworks/ </a:t>
            </a:r>
          </a:p>
          <a:p>
            <a:pPr marL="457200" indent="-457200">
              <a:lnSpc>
                <a:spcPct val="150000"/>
              </a:lnSpc>
              <a:buFont typeface="+mj-lt"/>
              <a:buAutoNum type="arabicPeriod"/>
            </a:pPr>
            <a:r>
              <a:rPr lang="en-US" u="sng" dirty="0">
                <a:solidFill>
                  <a:srgbClr val="002060"/>
                </a:solidFill>
                <a:latin typeface="Times New Roman" panose="02020603050405020304" pitchFamily="18" charset="0"/>
                <a:cs typeface="Times New Roman" panose="02020603050405020304" pitchFamily="18" charset="0"/>
              </a:rPr>
              <a:t>https://www.cnbc.com/2018/01/31/facebookearnings-q4-2017- arpu.html </a:t>
            </a:r>
          </a:p>
          <a:p>
            <a:pPr marL="457200" indent="-457200">
              <a:lnSpc>
                <a:spcPct val="150000"/>
              </a:lnSpc>
              <a:buFont typeface="+mj-lt"/>
              <a:buAutoNum type="arabicPeriod"/>
            </a:pPr>
            <a:r>
              <a:rPr lang="en-US" u="sng" dirty="0">
                <a:solidFill>
                  <a:srgbClr val="002060"/>
                </a:solidFill>
                <a:latin typeface="Times New Roman" panose="02020603050405020304" pitchFamily="18" charset="0"/>
                <a:cs typeface="Times New Roman" panose="02020603050405020304" pitchFamily="18" charset="0"/>
              </a:rPr>
              <a:t>https://www.cnet.com/news/facebookbreach-affected-50-millionpeople/ </a:t>
            </a:r>
          </a:p>
          <a:p>
            <a:pPr marL="457200" indent="-457200">
              <a:lnSpc>
                <a:spcPct val="150000"/>
              </a:lnSpc>
              <a:buFont typeface="+mj-lt"/>
              <a:buAutoNum type="arabicPeriod"/>
            </a:pPr>
            <a:r>
              <a:rPr lang="en-US" u="sng" dirty="0">
                <a:solidFill>
                  <a:srgbClr val="0000FF"/>
                </a:solidFill>
                <a:latin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https</a:t>
            </a:r>
            <a:r>
              <a:rPr lang="en-US" u="sng" dirty="0">
                <a:solidFill>
                  <a:srgbClr val="002060"/>
                </a:solidFill>
                <a:latin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://www.facebook.com/policy.php</a:t>
            </a:r>
            <a:endParaRPr lang="en-US" u="sng" dirty="0">
              <a:solidFill>
                <a:srgbClr val="002060"/>
              </a:solidFill>
              <a:latin typeface="Times New Roman" panose="02020603050405020304" pitchFamily="18" charset="0"/>
              <a:cs typeface="Times New Roman" panose="02020603050405020304" pitchFamily="18" charset="0"/>
            </a:endParaRPr>
          </a:p>
          <a:p>
            <a:pPr marL="457200" indent="-457200">
              <a:lnSpc>
                <a:spcPct val="150000"/>
              </a:lnSpc>
              <a:buFont typeface="+mj-lt"/>
              <a:buAutoNum type="arabicPeriod"/>
            </a:pPr>
            <a:r>
              <a:rPr lang="en-US" u="sng" dirty="0">
                <a:solidFill>
                  <a:srgbClr val="002060"/>
                </a:solidFill>
                <a:latin typeface="Times New Roman" panose="02020603050405020304" pitchFamily="18" charset="0"/>
                <a:cs typeface="Times New Roman" panose="02020603050405020304" pitchFamily="18" charset="0"/>
              </a:rPr>
              <a:t>https://stackoverflow.com/questions/40758562/c an-anyone-explain-</a:t>
            </a:r>
            <a:r>
              <a:rPr lang="en-US" u="sng" dirty="0" err="1">
                <a:solidFill>
                  <a:srgbClr val="002060"/>
                </a:solidFill>
                <a:latin typeface="Times New Roman" panose="02020603050405020304" pitchFamily="18" charset="0"/>
                <a:cs typeface="Times New Roman" panose="02020603050405020304" pitchFamily="18" charset="0"/>
              </a:rPr>
              <a:t>mestandardscaler</a:t>
            </a:r>
            <a:r>
              <a:rPr lang="en-US" u="sng" dirty="0">
                <a:solidFill>
                  <a:srgbClr val="002060"/>
                </a:solidFill>
                <a:latin typeface="Times New Roman" panose="02020603050405020304" pitchFamily="18" charset="0"/>
                <a:cs typeface="Times New Roman" panose="02020603050405020304" pitchFamily="18" charset="0"/>
              </a:rPr>
              <a:t> </a:t>
            </a:r>
          </a:p>
          <a:p>
            <a:pPr marL="457200" indent="-457200">
              <a:lnSpc>
                <a:spcPct val="150000"/>
              </a:lnSpc>
              <a:buFont typeface="+mj-lt"/>
              <a:buAutoNum type="arabicPeriod"/>
            </a:pPr>
            <a:r>
              <a:rPr lang="en-US" u="sng" dirty="0">
                <a:solidFill>
                  <a:srgbClr val="002060"/>
                </a:solidFill>
                <a:latin typeface="Times New Roman" panose="02020603050405020304" pitchFamily="18" charset="0"/>
                <a:cs typeface="Times New Roman" panose="02020603050405020304" pitchFamily="18" charset="0"/>
              </a:rPr>
              <a:t>https://pandas.pydata.org </a:t>
            </a:r>
          </a:p>
          <a:p>
            <a:pPr marL="457200" indent="-457200">
              <a:lnSpc>
                <a:spcPct val="150000"/>
              </a:lnSpc>
              <a:buFont typeface="+mj-lt"/>
              <a:buAutoNum type="arabicPeriod"/>
            </a:pPr>
            <a:r>
              <a:rPr lang="en-US" u="sng" dirty="0">
                <a:solidFill>
                  <a:srgbClr val="002060"/>
                </a:solidFill>
                <a:latin typeface="Times New Roman" panose="02020603050405020304" pitchFamily="18" charset="0"/>
                <a:cs typeface="Times New Roman" panose="02020603050405020304" pitchFamily="18" charset="0"/>
              </a:rPr>
              <a:t>https://www.tutorialspoint.com/python_pandas/i ndex.html</a:t>
            </a:r>
          </a:p>
        </p:txBody>
      </p:sp>
    </p:spTree>
    <p:extLst>
      <p:ext uri="{BB962C8B-B14F-4D97-AF65-F5344CB8AC3E}">
        <p14:creationId xmlns:p14="http://schemas.microsoft.com/office/powerpoint/2010/main" val="1303827330"/>
      </p:ext>
    </p:extLst>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THANK YOU"/>
          <p:cNvSpPr txBox="1"/>
          <p:nvPr/>
        </p:nvSpPr>
        <p:spPr>
          <a:xfrm>
            <a:off x="2162207" y="2843529"/>
            <a:ext cx="4819587" cy="10156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sz="6000">
                <a:solidFill>
                  <a:srgbClr val="FF2600"/>
                </a:solidFill>
                <a:latin typeface="Arial Black"/>
                <a:ea typeface="Arial Black"/>
                <a:cs typeface="Arial Black"/>
                <a:sym typeface="Arial Black"/>
              </a:defRPr>
            </a:lvl1pPr>
          </a:lstStyle>
          <a:p>
            <a:r>
              <a:rPr dirty="0">
                <a:latin typeface="Berlin Sans FB Demi" panose="020E0802020502020306" pitchFamily="34" charset="0"/>
              </a:rPr>
              <a:t>THANK</a:t>
            </a:r>
            <a:r>
              <a:rPr dirty="0"/>
              <a:t> YOU</a:t>
            </a: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 name="CustomShape 1"/>
          <p:cNvSpPr/>
          <p:nvPr/>
        </p:nvSpPr>
        <p:spPr>
          <a:xfrm>
            <a:off x="263507" y="888633"/>
            <a:ext cx="8224102" cy="45720"/>
          </a:xfrm>
          <a:prstGeom prst="rect">
            <a:avLst/>
          </a:prstGeom>
          <a:solidFill>
            <a:srgbClr val="7030A0"/>
          </a:solidFill>
          <a:ln w="25560">
            <a:solidFill>
              <a:srgbClr val="3A5F8B"/>
            </a:solidFill>
          </a:ln>
        </p:spPr>
        <p:txBody>
          <a:bodyPr lIns="45719" rIns="45719"/>
          <a:lstStyle/>
          <a:p>
            <a:endParaRPr/>
          </a:p>
        </p:txBody>
      </p:sp>
      <p:sp>
        <p:nvSpPr>
          <p:cNvPr id="144" name="TextBox 4"/>
          <p:cNvSpPr txBox="1"/>
          <p:nvPr/>
        </p:nvSpPr>
        <p:spPr>
          <a:xfrm>
            <a:off x="263507" y="239930"/>
            <a:ext cx="3566160" cy="5232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2800" b="1">
                <a:solidFill>
                  <a:srgbClr val="FF2600"/>
                </a:solidFill>
                <a:latin typeface="Berlin Sans FB Demi"/>
                <a:ea typeface="Berlin Sans FB Demi"/>
                <a:cs typeface="Berlin Sans FB Demi"/>
                <a:sym typeface="Berlin Sans FB Demi"/>
              </a:defRPr>
            </a:lvl1pPr>
          </a:lstStyle>
          <a:p>
            <a:r>
              <a:rPr dirty="0"/>
              <a:t>ABSTRACT</a:t>
            </a:r>
          </a:p>
        </p:txBody>
      </p:sp>
      <p:sp>
        <p:nvSpPr>
          <p:cNvPr id="145" name="TextBox 2"/>
          <p:cNvSpPr txBox="1"/>
          <p:nvPr/>
        </p:nvSpPr>
        <p:spPr>
          <a:xfrm>
            <a:off x="268838" y="1017188"/>
            <a:ext cx="8362637" cy="444846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p>
            <a:pPr marL="285750" indent="-285750" algn="just">
              <a:lnSpc>
                <a:spcPct val="150000"/>
              </a:lnSpc>
              <a:spcBef>
                <a:spcPts val="1000"/>
              </a:spcBef>
              <a:buSzPct val="100000"/>
              <a:buChar char="❖"/>
              <a:defRPr sz="2000">
                <a:latin typeface="Times New Roman"/>
                <a:ea typeface="Times New Roman"/>
                <a:cs typeface="Times New Roman"/>
                <a:sym typeface="Times New Roman"/>
              </a:defRPr>
            </a:pPr>
            <a:r>
              <a:rPr dirty="0"/>
              <a:t>In present times, social media plays a key role in every individual life. Everyday majority of the people are spending their time on social media platforms. </a:t>
            </a:r>
          </a:p>
          <a:p>
            <a:pPr marL="285750" indent="-285750" algn="just">
              <a:lnSpc>
                <a:spcPct val="150000"/>
              </a:lnSpc>
              <a:spcBef>
                <a:spcPts val="1000"/>
              </a:spcBef>
              <a:buSzPct val="100000"/>
              <a:buChar char="❖"/>
              <a:defRPr sz="2000">
                <a:latin typeface="Times New Roman"/>
                <a:ea typeface="Times New Roman"/>
                <a:cs typeface="Times New Roman"/>
                <a:sym typeface="Times New Roman"/>
              </a:defRPr>
            </a:pPr>
            <a:r>
              <a:rPr dirty="0"/>
              <a:t>The number of accounts in these social networking sites has dramatically increasing day-by-day and many of the users are interacting with others irrespective of their time and location.</a:t>
            </a:r>
          </a:p>
          <a:p>
            <a:pPr marL="285750" indent="-285750" algn="just">
              <a:lnSpc>
                <a:spcPct val="150000"/>
              </a:lnSpc>
              <a:spcBef>
                <a:spcPts val="1000"/>
              </a:spcBef>
              <a:buSzPct val="100000"/>
              <a:buChar char="❖"/>
              <a:defRPr sz="2000">
                <a:latin typeface="Times New Roman"/>
                <a:ea typeface="Times New Roman"/>
                <a:cs typeface="Times New Roman"/>
                <a:sym typeface="Times New Roman"/>
              </a:defRPr>
            </a:pPr>
            <a:r>
              <a:rPr dirty="0"/>
              <a:t>Hence, this research aims to detect  fake users based on the user's profile using </a:t>
            </a:r>
            <a:r>
              <a:rPr lang="en-US" dirty="0"/>
              <a:t>ANN</a:t>
            </a:r>
            <a:r>
              <a:rPr dirty="0"/>
              <a:t>, which can  detect fake accounts with more accuracy than other algorithms.</a:t>
            </a: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452D85B9-B863-BEAD-774D-049C2F182DDB}"/>
              </a:ext>
            </a:extLst>
          </p:cNvPr>
          <p:cNvSpPr txBox="1">
            <a:spLocks noGrp="1"/>
          </p:cNvSpPr>
          <p:nvPr>
            <p:ph type="title"/>
          </p:nvPr>
        </p:nvSpPr>
        <p:spPr>
          <a:xfrm>
            <a:off x="685800" y="2508157"/>
            <a:ext cx="7772400" cy="1609345"/>
          </a:xfrm>
          <a:prstGeom prst="rect">
            <a:avLst/>
          </a:prstGeom>
        </p:spPr>
        <p:txBody>
          <a:bodyPr/>
          <a:lstStyle>
            <a:lvl1pPr algn="ctr">
              <a:defRPr sz="4500">
                <a:solidFill>
                  <a:srgbClr val="FF2600"/>
                </a:solidFill>
                <a:latin typeface="Arial Black"/>
                <a:ea typeface="Arial Black"/>
                <a:cs typeface="Arial Black"/>
                <a:sym typeface="Arial Black"/>
              </a:defRPr>
            </a:lvl1pPr>
          </a:lstStyle>
          <a:p>
            <a:pPr>
              <a:buSzPct val="100000"/>
              <a:defRPr sz="2000">
                <a:latin typeface="Times New Roman"/>
                <a:ea typeface="Times New Roman"/>
                <a:cs typeface="Times New Roman"/>
                <a:sym typeface="Times New Roman"/>
              </a:defRPr>
            </a:pPr>
            <a:r>
              <a:rPr lang="en-US" sz="4800" b="1" dirty="0">
                <a:latin typeface="Berlin Sans FB Demi" panose="020E0802020502020306" pitchFamily="34" charset="0"/>
              </a:rPr>
              <a:t>Introduction</a:t>
            </a:r>
          </a:p>
        </p:txBody>
      </p:sp>
    </p:spTree>
    <p:extLst>
      <p:ext uri="{BB962C8B-B14F-4D97-AF65-F5344CB8AC3E}">
        <p14:creationId xmlns:p14="http://schemas.microsoft.com/office/powerpoint/2010/main" val="2045909992"/>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3CC3A54-B10F-739E-01A9-BFCBA94EAAD2}"/>
              </a:ext>
            </a:extLst>
          </p:cNvPr>
          <p:cNvSpPr>
            <a:spLocks noGrp="1"/>
          </p:cNvSpPr>
          <p:nvPr>
            <p:ph type="body" idx="1"/>
          </p:nvPr>
        </p:nvSpPr>
        <p:spPr>
          <a:xfrm>
            <a:off x="263507" y="1059815"/>
            <a:ext cx="8383713" cy="6063844"/>
          </a:xfrm>
        </p:spPr>
        <p:txBody>
          <a:bodyPr>
            <a:normAutofit/>
          </a:bodyPr>
          <a:lstStyle/>
          <a:p>
            <a:pPr marL="0" indent="0" algn="just">
              <a:lnSpc>
                <a:spcPct val="150000"/>
              </a:lnSpc>
              <a:spcBef>
                <a:spcPts val="0"/>
              </a:spcBef>
              <a:buNone/>
            </a:pPr>
            <a:endParaRPr lang="en-US" dirty="0">
              <a:latin typeface="Times New Roman" panose="02020603050405020304" pitchFamily="18" charset="0"/>
              <a:cs typeface="Times New Roman" panose="02020603050405020304" pitchFamily="18" charset="0"/>
            </a:endParaRPr>
          </a:p>
          <a:p>
            <a:pPr algn="just">
              <a:lnSpc>
                <a:spcPct val="150000"/>
              </a:lnSpc>
              <a:spcBef>
                <a:spcPts val="0"/>
              </a:spcBef>
              <a:buFont typeface="Wingdings" panose="05000000000000000000" pitchFamily="2" charset="2"/>
              <a:buChar char="v"/>
            </a:pPr>
            <a:r>
              <a:rPr lang="en-US" dirty="0">
                <a:solidFill>
                  <a:schemeClr val="tx1"/>
                </a:solidFill>
                <a:latin typeface="Times New Roman" panose="02020603050405020304" pitchFamily="18" charset="0"/>
                <a:cs typeface="Times New Roman" panose="02020603050405020304" pitchFamily="18" charset="0"/>
              </a:rPr>
              <a:t>Modern society, social media plays a vital role in everyone's life. The general purpose of social media is to keep in touch with friends, sharing news, etc. The number of users in social media is increasing exponentially. </a:t>
            </a:r>
          </a:p>
          <a:p>
            <a:pPr algn="just">
              <a:lnSpc>
                <a:spcPct val="150000"/>
              </a:lnSpc>
              <a:spcBef>
                <a:spcPts val="0"/>
              </a:spcBef>
              <a:buFont typeface="Wingdings" panose="05000000000000000000" pitchFamily="2" charset="2"/>
              <a:buChar char="v"/>
            </a:pPr>
            <a:r>
              <a:rPr lang="en-US" dirty="0">
                <a:solidFill>
                  <a:schemeClr val="tx1"/>
                </a:solidFill>
                <a:latin typeface="Times New Roman" panose="02020603050405020304" pitchFamily="18" charset="0"/>
                <a:cs typeface="Times New Roman" panose="02020603050405020304" pitchFamily="18" charset="0"/>
              </a:rPr>
              <a:t>Instagram has recently gained immense popularity among social media users. With more than 1 Billion active users, Instagram has become one of the most used social media sites. These social media influencers have now become a go-to place for the business organization to advertise their products and services.</a:t>
            </a:r>
          </a:p>
          <a:p>
            <a:pPr algn="just">
              <a:lnSpc>
                <a:spcPct val="150000"/>
              </a:lnSpc>
              <a:spcBef>
                <a:spcPts val="0"/>
              </a:spcBef>
              <a:buFont typeface="Wingdings" panose="05000000000000000000" pitchFamily="2" charset="2"/>
              <a:buChar char="v"/>
            </a:pPr>
            <a:r>
              <a:rPr lang="en-US" dirty="0">
                <a:solidFill>
                  <a:schemeClr val="tx1"/>
                </a:solidFill>
                <a:latin typeface="Times New Roman" panose="02020603050405020304" pitchFamily="18" charset="0"/>
                <a:cs typeface="Times New Roman" panose="02020603050405020304" pitchFamily="18" charset="0"/>
              </a:rPr>
              <a:t>Using Social media for online fraud, spreading False information is increasing at a rapid pace. Fake accounts are the major source of false information on social media.</a:t>
            </a:r>
          </a:p>
          <a:p>
            <a:pPr marL="0" indent="0">
              <a:lnSpc>
                <a:spcPct val="120000"/>
              </a:lnSpc>
              <a:spcBef>
                <a:spcPts val="0"/>
              </a:spcBef>
              <a:buNone/>
            </a:pPr>
            <a:endParaRPr lang="en-US" dirty="0">
              <a:latin typeface="Times New Roman" panose="02020603050405020304" pitchFamily="18" charset="0"/>
              <a:cs typeface="Times New Roman" panose="02020603050405020304" pitchFamily="18" charset="0"/>
            </a:endParaRPr>
          </a:p>
        </p:txBody>
      </p:sp>
      <p:sp>
        <p:nvSpPr>
          <p:cNvPr id="2" name="CustomShape 1">
            <a:extLst>
              <a:ext uri="{FF2B5EF4-FFF2-40B4-BE49-F238E27FC236}">
                <a16:creationId xmlns:a16="http://schemas.microsoft.com/office/drawing/2014/main" id="{9F6D4962-58C1-327B-2518-A4467CCFF8C7}"/>
              </a:ext>
            </a:extLst>
          </p:cNvPr>
          <p:cNvSpPr/>
          <p:nvPr/>
        </p:nvSpPr>
        <p:spPr>
          <a:xfrm>
            <a:off x="263507" y="888633"/>
            <a:ext cx="8224102" cy="45720"/>
          </a:xfrm>
          <a:prstGeom prst="rect">
            <a:avLst/>
          </a:prstGeom>
          <a:solidFill>
            <a:srgbClr val="7030A0"/>
          </a:solidFill>
          <a:ln w="25560">
            <a:solidFill>
              <a:srgbClr val="3A5F8B"/>
            </a:solidFill>
          </a:ln>
        </p:spPr>
        <p:txBody>
          <a:bodyPr lIns="45719" rIns="45719"/>
          <a:lstStyle/>
          <a:p>
            <a:endParaRPr/>
          </a:p>
        </p:txBody>
      </p:sp>
      <p:sp>
        <p:nvSpPr>
          <p:cNvPr id="4" name="TextBox 4">
            <a:extLst>
              <a:ext uri="{FF2B5EF4-FFF2-40B4-BE49-F238E27FC236}">
                <a16:creationId xmlns:a16="http://schemas.microsoft.com/office/drawing/2014/main" id="{0B778421-D563-9141-EC7B-5D1C0DE828C9}"/>
              </a:ext>
            </a:extLst>
          </p:cNvPr>
          <p:cNvSpPr txBox="1"/>
          <p:nvPr/>
        </p:nvSpPr>
        <p:spPr>
          <a:xfrm>
            <a:off x="263507" y="239930"/>
            <a:ext cx="3566160" cy="5232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2800" b="1">
                <a:solidFill>
                  <a:srgbClr val="FF2600"/>
                </a:solidFill>
                <a:latin typeface="Berlin Sans FB Demi"/>
                <a:ea typeface="Berlin Sans FB Demi"/>
                <a:cs typeface="Berlin Sans FB Demi"/>
                <a:sym typeface="Berlin Sans FB Demi"/>
              </a:defRPr>
            </a:lvl1pPr>
          </a:lstStyle>
          <a:p>
            <a:r>
              <a:rPr lang="en-US" dirty="0"/>
              <a:t>INTRODUCTION</a:t>
            </a:r>
            <a:endParaRPr dirty="0"/>
          </a:p>
        </p:txBody>
      </p:sp>
    </p:spTree>
    <p:extLst>
      <p:ext uri="{BB962C8B-B14F-4D97-AF65-F5344CB8AC3E}">
        <p14:creationId xmlns:p14="http://schemas.microsoft.com/office/powerpoint/2010/main" val="188825812"/>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E6E2A6E-911B-8F44-D6FD-9819BF35754E}"/>
              </a:ext>
            </a:extLst>
          </p:cNvPr>
          <p:cNvSpPr>
            <a:spLocks noGrp="1"/>
          </p:cNvSpPr>
          <p:nvPr>
            <p:ph type="body" idx="1"/>
          </p:nvPr>
        </p:nvSpPr>
        <p:spPr>
          <a:xfrm>
            <a:off x="548819" y="577103"/>
            <a:ext cx="8046361" cy="3976922"/>
          </a:xfrm>
        </p:spPr>
        <p:txBody>
          <a:bodyPr/>
          <a:lstStyle/>
          <a:p>
            <a:pPr>
              <a:lnSpc>
                <a:spcPct val="150000"/>
              </a:lnSpc>
              <a:spcBef>
                <a:spcPts val="0"/>
              </a:spcBef>
              <a:buFont typeface="Wingdings" panose="05000000000000000000" pitchFamily="2" charset="2"/>
              <a:buChar char="v"/>
            </a:pPr>
            <a:r>
              <a:rPr lang="en-US" dirty="0">
                <a:latin typeface="Times New Roman" panose="02020603050405020304" pitchFamily="18" charset="0"/>
                <a:cs typeface="Times New Roman" panose="02020603050405020304" pitchFamily="18" charset="0"/>
              </a:rPr>
              <a:t>Business organizations that invest huge Sum of money on social media influencers must know whether the following gained by that account is organic or not. So, there is a widespread need for a fake account detection tool, which can accurately say whether the account is fake or not. </a:t>
            </a:r>
          </a:p>
          <a:p>
            <a:pPr>
              <a:lnSpc>
                <a:spcPct val="150000"/>
              </a:lnSpc>
              <a:spcBef>
                <a:spcPts val="0"/>
              </a:spcBef>
              <a:buFont typeface="Wingdings" panose="05000000000000000000" pitchFamily="2" charset="2"/>
              <a:buChar char="v"/>
            </a:pPr>
            <a:r>
              <a:rPr lang="en-US" dirty="0">
                <a:latin typeface="Times New Roman" panose="02020603050405020304" pitchFamily="18" charset="0"/>
                <a:cs typeface="Times New Roman" panose="02020603050405020304" pitchFamily="18" charset="0"/>
              </a:rPr>
              <a:t>The process of finding a fake account mainly depends on factors such as engagement rate and artificial activity.</a:t>
            </a:r>
          </a:p>
          <a:p>
            <a:endParaRPr lang="en-IN" dirty="0"/>
          </a:p>
        </p:txBody>
      </p:sp>
      <p:pic>
        <p:nvPicPr>
          <p:cNvPr id="6" name="Picture 5" descr="Icon&#10;&#10;Description automatically generated with medium confidence">
            <a:extLst>
              <a:ext uri="{FF2B5EF4-FFF2-40B4-BE49-F238E27FC236}">
                <a16:creationId xmlns:a16="http://schemas.microsoft.com/office/drawing/2014/main" id="{0B23D78A-B658-803B-638E-1838F01CC2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4016731" y="4259273"/>
            <a:ext cx="2774950" cy="1788160"/>
          </a:xfrm>
          <a:prstGeom prst="rect">
            <a:avLst/>
          </a:prstGeom>
          <a:noFill/>
        </p:spPr>
      </p:pic>
    </p:spTree>
    <p:extLst>
      <p:ext uri="{BB962C8B-B14F-4D97-AF65-F5344CB8AC3E}">
        <p14:creationId xmlns:p14="http://schemas.microsoft.com/office/powerpoint/2010/main" val="3644532320"/>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Title 1"/>
          <p:cNvSpPr txBox="1">
            <a:spLocks noGrp="1"/>
          </p:cNvSpPr>
          <p:nvPr>
            <p:ph type="title"/>
          </p:nvPr>
        </p:nvSpPr>
        <p:spPr>
          <a:xfrm>
            <a:off x="685800" y="2508157"/>
            <a:ext cx="7772400" cy="1609345"/>
          </a:xfrm>
          <a:prstGeom prst="rect">
            <a:avLst/>
          </a:prstGeom>
        </p:spPr>
        <p:txBody>
          <a:bodyPr/>
          <a:lstStyle>
            <a:lvl1pPr algn="ctr">
              <a:defRPr sz="4500">
                <a:solidFill>
                  <a:srgbClr val="FF2600"/>
                </a:solidFill>
                <a:latin typeface="Arial Black"/>
                <a:ea typeface="Arial Black"/>
                <a:cs typeface="Arial Black"/>
                <a:sym typeface="Arial Black"/>
              </a:defRPr>
            </a:lvl1pPr>
          </a:lstStyle>
          <a:p>
            <a:r>
              <a:rPr dirty="0">
                <a:latin typeface="Berlin Sans FB Demi" panose="020E0802020502020306" pitchFamily="34" charset="0"/>
              </a:rPr>
              <a:t>Literature</a:t>
            </a:r>
            <a:r>
              <a:rPr dirty="0"/>
              <a:t> REVIEW</a:t>
            </a:r>
          </a:p>
        </p:txBody>
      </p:sp>
    </p:spTree>
  </p:cSld>
  <p:clrMapOvr>
    <a:masterClrMapping/>
  </p:clrMapOvr>
  <p:transition spd="med"/>
</p:sld>
</file>

<file path=ppt/theme/theme1.xml><?xml version="1.0" encoding="utf-8"?>
<a:theme xmlns:a="http://schemas.openxmlformats.org/drawingml/2006/main" name="Wood Type">
  <a:themeElements>
    <a:clrScheme name="Wood Type">
      <a:dk1>
        <a:srgbClr val="000000"/>
      </a:dk1>
      <a:lt1>
        <a:srgbClr val="FFFFFF"/>
      </a:lt1>
      <a:dk2>
        <a:srgbClr val="A7A7A7"/>
      </a:dk2>
      <a:lt2>
        <a:srgbClr val="535353"/>
      </a:lt2>
      <a:accent1>
        <a:srgbClr val="D34817"/>
      </a:accent1>
      <a:accent2>
        <a:srgbClr val="9B2D1F"/>
      </a:accent2>
      <a:accent3>
        <a:srgbClr val="A28E6A"/>
      </a:accent3>
      <a:accent4>
        <a:srgbClr val="956251"/>
      </a:accent4>
      <a:accent5>
        <a:srgbClr val="918485"/>
      </a:accent5>
      <a:accent6>
        <a:srgbClr val="855D5D"/>
      </a:accent6>
      <a:hlink>
        <a:srgbClr val="0000FF"/>
      </a:hlink>
      <a:folHlink>
        <a:srgbClr val="FF00FF"/>
      </a:folHlink>
    </a:clrScheme>
    <a:fontScheme name="Wood Type">
      <a:majorFont>
        <a:latin typeface="Arial"/>
        <a:ea typeface="Arial"/>
        <a:cs typeface="Arial"/>
      </a:majorFont>
      <a:minorFont>
        <a:latin typeface="Helvetica"/>
        <a:ea typeface="Helvetica"/>
        <a:cs typeface="Helvetica"/>
      </a:minorFont>
    </a:fontScheme>
    <a:fmtScheme name="Wood Typ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round/>
        </a:ln>
        <a:effectLst/>
        <a:sp3d/>
      </a:spPr>
      <a:bodyPr rot="0" spcFirstLastPara="1" vertOverflow="overflow" horzOverflow="overflow" vert="horz" wrap="square" lIns="45719" tIns="45719" rIns="45719" bIns="45719" numCol="1" spcCol="38100" rtlCol="0" anchor="ctr">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Rockwell"/>
            <a:ea typeface="Rockwell"/>
            <a:cs typeface="Rockwell"/>
            <a:sym typeface="Rockwel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Rockwell"/>
            <a:ea typeface="Rockwell"/>
            <a:cs typeface="Rockwell"/>
            <a:sym typeface="Rockwel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ood Type">
  <a:themeElements>
    <a:clrScheme name="Wood Type">
      <a:dk1>
        <a:srgbClr val="000000"/>
      </a:dk1>
      <a:lt1>
        <a:srgbClr val="FFFFFF"/>
      </a:lt1>
      <a:dk2>
        <a:srgbClr val="A7A7A7"/>
      </a:dk2>
      <a:lt2>
        <a:srgbClr val="535353"/>
      </a:lt2>
      <a:accent1>
        <a:srgbClr val="D34817"/>
      </a:accent1>
      <a:accent2>
        <a:srgbClr val="9B2D1F"/>
      </a:accent2>
      <a:accent3>
        <a:srgbClr val="A28E6A"/>
      </a:accent3>
      <a:accent4>
        <a:srgbClr val="956251"/>
      </a:accent4>
      <a:accent5>
        <a:srgbClr val="918485"/>
      </a:accent5>
      <a:accent6>
        <a:srgbClr val="855D5D"/>
      </a:accent6>
      <a:hlink>
        <a:srgbClr val="0000FF"/>
      </a:hlink>
      <a:folHlink>
        <a:srgbClr val="FF00FF"/>
      </a:folHlink>
    </a:clrScheme>
    <a:fontScheme name="Wood Type">
      <a:majorFont>
        <a:latin typeface="Arial"/>
        <a:ea typeface="Arial"/>
        <a:cs typeface="Arial"/>
      </a:majorFont>
      <a:minorFont>
        <a:latin typeface="Helvetica"/>
        <a:ea typeface="Helvetica"/>
        <a:cs typeface="Helvetica"/>
      </a:minorFont>
    </a:fontScheme>
    <a:fmtScheme name="Wood Typ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round/>
        </a:ln>
        <a:effectLst/>
        <a:sp3d/>
      </a:spPr>
      <a:bodyPr rot="0" spcFirstLastPara="1" vertOverflow="overflow" horzOverflow="overflow" vert="horz" wrap="square" lIns="45719" tIns="45719" rIns="45719" bIns="45719" numCol="1" spcCol="38100" rtlCol="0" anchor="ctr">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Rockwell"/>
            <a:ea typeface="Rockwell"/>
            <a:cs typeface="Rockwell"/>
            <a:sym typeface="Rockwel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Rockwell"/>
            <a:ea typeface="Rockwell"/>
            <a:cs typeface="Rockwell"/>
            <a:sym typeface="Rockwel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233</TotalTime>
  <Words>2078</Words>
  <Application>Microsoft Office PowerPoint</Application>
  <PresentationFormat>On-screen Show (4:3)</PresentationFormat>
  <Paragraphs>157</Paragraphs>
  <Slides>44</Slides>
  <Notes>1</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44</vt:i4>
      </vt:variant>
    </vt:vector>
  </HeadingPairs>
  <TitlesOfParts>
    <vt:vector size="57" baseType="lpstr">
      <vt:lpstr>Arial</vt:lpstr>
      <vt:lpstr>Arial Black</vt:lpstr>
      <vt:lpstr>Arial Unicode MS</vt:lpstr>
      <vt:lpstr>Berlin Sans FB Demi</vt:lpstr>
      <vt:lpstr>Calibri</vt:lpstr>
      <vt:lpstr>Rockwell</vt:lpstr>
      <vt:lpstr>Rockwell Bold</vt:lpstr>
      <vt:lpstr>Rockwell Condensed</vt:lpstr>
      <vt:lpstr>Symbol</vt:lpstr>
      <vt:lpstr>Times New Roman</vt:lpstr>
      <vt:lpstr>TimesNewRoman,Bold</vt:lpstr>
      <vt:lpstr>Wingdings</vt:lpstr>
      <vt:lpstr>Wood Type</vt:lpstr>
      <vt:lpstr>PowerPoint Presentation</vt:lpstr>
      <vt:lpstr>PowerPoint Presentation</vt:lpstr>
      <vt:lpstr>PowerPoint Presentation</vt:lpstr>
      <vt:lpstr>PowerPoint Presentation</vt:lpstr>
      <vt:lpstr>PowerPoint Presentation</vt:lpstr>
      <vt:lpstr>Introduction</vt:lpstr>
      <vt:lpstr>PowerPoint Presentation</vt:lpstr>
      <vt:lpstr>PowerPoint Presentation</vt:lpstr>
      <vt:lpstr>Literature REVIEW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Mounika Madham</cp:lastModifiedBy>
  <cp:revision>8</cp:revision>
  <dcterms:modified xsi:type="dcterms:W3CDTF">2023-04-23T15:59:59Z</dcterms:modified>
</cp:coreProperties>
</file>